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6" r:id="rId5"/>
    <p:sldMasterId id="2147483817" r:id="rId6"/>
    <p:sldMasterId id="2147483818" r:id="rId7"/>
    <p:sldMasterId id="214748381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</p:sldIdLst>
  <p:sldSz cy="5143500" cx="9144000"/>
  <p:notesSz cx="6858000" cy="9144000"/>
  <p:embeddedFontLst>
    <p:embeddedFont>
      <p:font typeface="Roboto Thin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Roboto Medium"/>
      <p:regular r:id="rId74"/>
      <p:bold r:id="rId75"/>
      <p:italic r:id="rId76"/>
      <p:boldItalic r:id="rId77"/>
    </p:embeddedFont>
    <p:embeddedFont>
      <p:font typeface="Amatic SC"/>
      <p:regular r:id="rId78"/>
      <p:bold r:id="rId79"/>
    </p:embeddedFont>
    <p:embeddedFont>
      <p:font typeface="Inconsolata"/>
      <p:regular r:id="rId80"/>
      <p:bold r:id="rId81"/>
    </p:embeddedFont>
    <p:embeddedFont>
      <p:font typeface="Roboto Light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70">
          <p15:clr>
            <a:srgbClr val="A4A3A4"/>
          </p15:clr>
        </p15:guide>
        <p15:guide id="2" pos="3651">
          <p15:clr>
            <a:srgbClr val="A4A3A4"/>
          </p15:clr>
        </p15:guide>
        <p15:guide id="3" orient="horz" pos="14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A899C9-DB02-4D40-9E09-8C6FC64BF10E}">
  <a:tblStyle styleId="{48A899C9-DB02-4D40-9E09-8C6FC64BF1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70" orient="horz"/>
        <p:guide pos="3651"/>
        <p:guide pos="149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obotoLight-italic.fntdata"/><Relationship Id="rId83" Type="http://schemas.openxmlformats.org/officeDocument/2006/relationships/font" Target="fonts/RobotoLight-bold.fntdata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85" Type="http://schemas.openxmlformats.org/officeDocument/2006/relationships/font" Target="fonts/RobotoLight-boldItalic.fntdata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Inconsolata-regular.fntdata"/><Relationship Id="rId82" Type="http://schemas.openxmlformats.org/officeDocument/2006/relationships/font" Target="fonts/RobotoLight-regular.fntdata"/><Relationship Id="rId81" Type="http://schemas.openxmlformats.org/officeDocument/2006/relationships/font" Target="fonts/Inconsolata-bold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2.xml"/><Relationship Id="rId75" Type="http://schemas.openxmlformats.org/officeDocument/2006/relationships/font" Target="fonts/RobotoMedium-bold.fntdata"/><Relationship Id="rId30" Type="http://schemas.openxmlformats.org/officeDocument/2006/relationships/slide" Target="slides/slide21.xml"/><Relationship Id="rId74" Type="http://schemas.openxmlformats.org/officeDocument/2006/relationships/font" Target="fonts/RobotoMedium-regular.fntdata"/><Relationship Id="rId33" Type="http://schemas.openxmlformats.org/officeDocument/2006/relationships/slide" Target="slides/slide24.xml"/><Relationship Id="rId77" Type="http://schemas.openxmlformats.org/officeDocument/2006/relationships/font" Target="fonts/RobotoMedium-boldItalic.fntdata"/><Relationship Id="rId32" Type="http://schemas.openxmlformats.org/officeDocument/2006/relationships/slide" Target="slides/slide23.xml"/><Relationship Id="rId76" Type="http://schemas.openxmlformats.org/officeDocument/2006/relationships/font" Target="fonts/RobotoMedium-italic.fntdata"/><Relationship Id="rId35" Type="http://schemas.openxmlformats.org/officeDocument/2006/relationships/slide" Target="slides/slide26.xml"/><Relationship Id="rId79" Type="http://schemas.openxmlformats.org/officeDocument/2006/relationships/font" Target="fonts/AmaticSC-bold.fntdata"/><Relationship Id="rId34" Type="http://schemas.openxmlformats.org/officeDocument/2006/relationships/slide" Target="slides/slide25.xml"/><Relationship Id="rId78" Type="http://schemas.openxmlformats.org/officeDocument/2006/relationships/font" Target="fonts/AmaticSC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font" Target="fonts/RobotoThin-regular.fntdata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font" Target="fonts/RobotoThin-italic.fntdata"/><Relationship Id="rId23" Type="http://schemas.openxmlformats.org/officeDocument/2006/relationships/slide" Target="slides/slide14.xml"/><Relationship Id="rId67" Type="http://schemas.openxmlformats.org/officeDocument/2006/relationships/font" Target="fonts/RobotoThin-bold.fntdata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obotoThin-bold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g3fd1e2d0d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g3fd1e2d0d3_2_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3fd1e2d0d3_2_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1" name="Google Shape;3071;g3fd1e2d0d3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2" name="Google Shape;3072;g3fd1e2d0d3_2_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3fd1e2d0d3_2_8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7" name="Google Shape;3077;g3fd1e2d0d3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8" name="Google Shape;3078;g3fd1e2d0d3_2_8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4c978b1247_0_3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4c978b1247_0_3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g4c978b1247_0_490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1" name="Google Shape;3111;g4c978b1247_0_4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2" name="Google Shape;3112;g4c978b1247_0_490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3fd1e2d0d3_2_10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0" name="Google Shape;3120;g3fd1e2d0d3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1" name="Google Shape;3121;g3fd1e2d0d3_2_10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g4c978b1247_0_493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2" name="Google Shape;3132;g4c978b1247_0_4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3" name="Google Shape;3133;g4c978b1247_0_493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g4c978b1247_0_4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1" name="Google Shape;3141;g4c978b1247_0_4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4c978b1247_0_497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4" name="Google Shape;3164;g4c978b1247_0_4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5" name="Google Shape;3165;g4c978b1247_0_497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4c978b1247_0_4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4c978b1247_0_4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4c978b1247_0_5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4c978b1247_0_5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3fd1e2d0d3_2_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3" name="Google Shape;3013;g3fd1e2d0d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4" name="Google Shape;3014;g3fd1e2d0d3_2_2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4c978b1247_0_5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4c978b1247_0_5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3fd1e2d0d3_2_16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0" name="Google Shape;3240;g3fd1e2d0d3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1" name="Google Shape;3241;g3fd1e2d0d3_2_1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3fd1e2d0d3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shutterstock_300344546.</a:t>
            </a:r>
            <a:endParaRPr/>
          </a:p>
        </p:txBody>
      </p:sp>
      <p:sp>
        <p:nvSpPr>
          <p:cNvPr id="3246" name="Google Shape;3246;g3fd1e2d0d3_2_16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g4c978b1247_0_6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" name="Google Shape;3255;g4c978b1247_0_6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g4c978b1247_0_645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4" name="Google Shape;3304;g4c978b1247_0_6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shutterstock_622449173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5" name="Google Shape;3305;g4c978b1247_0_645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g3fd1e2d0d3_2_20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3" name="Google Shape;3313;g3fd1e2d0d3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4" name="Google Shape;3314;g3fd1e2d0d3_2_20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4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4c978b1247_0_6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4c978b1247_0_6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g3fd1e2d0d3_2_2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7" name="Google Shape;3347;g3fd1e2d0d3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8" name="Google Shape;3348;g3fd1e2d0d3_2_2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g4c978b1247_0_6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g4c978b1247_0_615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g4c978b1247_0_6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2" name="Google Shape;3382;g4c978b1247_0_6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g3fd1e2d0d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g3fd1e2d0d3_2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0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g4c978b1247_0_6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2" name="Google Shape;3392;g4c978b1247_0_6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g4c978b1247_0_6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9" name="Google Shape;3399;g4c978b1247_0_6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4c978b1247_0_6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4c978b1247_0_6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g4c978b1247_0_6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3" name="Google Shape;3413;g4c978b1247_0_6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g4c978b1247_0_6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0" name="Google Shape;3420;g4c978b1247_0_6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5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4c978b1247_0_6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4c978b1247_0_6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g4c978b1247_0_6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4" name="Google Shape;3434;g4c978b1247_0_6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3fd1e2d0d3_2_35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6" name="Google Shape;3446;g3fd1e2d0d3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Google Shape;3447;g3fd1e2d0d3_2_35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g3fd1e2d0d3_2_3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2" name="Google Shape;3452;g3fd1e2d0d3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Google Shape;3453;g3fd1e2d0d3_2_3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g568791ce92_0_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7" name="Google Shape;3457;g568791ce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8" name="Google Shape;3458;g568791ce92_0_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g3fd1e2d0d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image is public domain: https://en.wikipedia.org/wiki/Rosie_the_Riveter</a:t>
            </a:r>
            <a:endParaRPr/>
          </a:p>
        </p:txBody>
      </p:sp>
      <p:sp>
        <p:nvSpPr>
          <p:cNvPr id="3026" name="Google Shape;3026;g3fd1e2d0d3_2_3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g568791d1bc_0_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3" name="Google Shape;3463;g568791d1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4" name="Google Shape;3464;g568791d1bc_0_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g568791ce92_0_1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9" name="Google Shape;3469;g568791ce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shutterstock_1188695488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0" name="Google Shape;3470;g568791ce92_0_1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568791ce92_0_2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0" name="Google Shape;3480;g568791ce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shutterstock_112957384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1" name="Google Shape;3481;g568791ce92_0_2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g568791ce9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shutterstock_318828878</a:t>
            </a:r>
            <a:endParaRPr/>
          </a:p>
        </p:txBody>
      </p:sp>
      <p:sp>
        <p:nvSpPr>
          <p:cNvPr id="3489" name="Google Shape;3489;g568791ce92_0_3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g568791ce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source: shutterstock_318828878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g568791ce92_0_3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568791ce92_0_9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1" name="Google Shape;3511;g568791ce9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2" name="Google Shape;3512;g568791ce92_0_9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568791ce92_0_10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7" name="Google Shape;3517;g568791ce9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8" name="Google Shape;3518;g568791ce92_0_10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g568791ce92_0_11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6" name="Google Shape;3526;g568791ce9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Google Shape;3527;g568791ce92_0_11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0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568791ce92_0_11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2" name="Google Shape;3532;g568791ce9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3" name="Google Shape;3533;g568791ce92_0_11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568791ce92_0_12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1" name="Google Shape;3541;g568791ce9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shutterstock_461093119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2" name="Google Shape;3542;g568791ce92_0_1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g3fd1e2d0d3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g3fd1e2d0d3_2_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g568791ce9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9" name="Google Shape;3549;g568791ce9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Trilogy created diagram does not violate copyright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g568791ce9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7" name="Google Shape;3567;g568791ce9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g568791ce9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2" name="Google Shape;3572;g568791ce9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g568791ce9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6" name="Google Shape;3586;g568791ce9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568791ce9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568791ce9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568791ce9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568791ce9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568791ce92_0_22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0" name="Google Shape;3640;g568791ce9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1" name="Google Shape;3641;g568791ce92_0_22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g3fd1e2d0d3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shutterstock_153860093</a:t>
            </a:r>
            <a:endParaRPr/>
          </a:p>
        </p:txBody>
      </p:sp>
      <p:sp>
        <p:nvSpPr>
          <p:cNvPr id="3043" name="Google Shape;3043;g3fd1e2d0d3_2_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g4c978b1247_0_193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1" name="Google Shape;3051;g4c978b1247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2" name="Google Shape;3052;g4c978b1247_0_193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g4c978b1247_0_194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8" name="Google Shape;3058;g4c978b1247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9" name="Google Shape;3059;g4c978b1247_0_194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4c978b1247_0_293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4" name="Google Shape;3064;g4c978b1247_0_2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Seriously. Don’t lose sight of this image. At first it may feel intimidating, knowing how little you know. But relish the opportunity and take the privileges it comes with.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permission to struggle. To fail. To not “get” everything immediately.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5" name="Google Shape;3065;g4c978b1247_0_29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7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60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Relationship Id="rId3" Type="http://schemas.openxmlformats.org/officeDocument/2006/relationships/image" Target="../media/image163.png"/><Relationship Id="rId4" Type="http://schemas.openxmlformats.org/officeDocument/2006/relationships/image" Target="../media/image165.png"/><Relationship Id="rId5" Type="http://schemas.openxmlformats.org/officeDocument/2006/relationships/image" Target="../media/image156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6.png"/><Relationship Id="rId7" Type="http://schemas.openxmlformats.org/officeDocument/2006/relationships/image" Target="../media/image16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7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64.png"/><Relationship Id="rId6" Type="http://schemas.openxmlformats.org/officeDocument/2006/relationships/image" Target="../media/image169.png"/><Relationship Id="rId7" Type="http://schemas.openxmlformats.org/officeDocument/2006/relationships/image" Target="../media/image17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Relationship Id="rId3" Type="http://schemas.openxmlformats.org/officeDocument/2006/relationships/image" Target="../media/image176.png"/><Relationship Id="rId4" Type="http://schemas.openxmlformats.org/officeDocument/2006/relationships/image" Target="../media/image173.png"/><Relationship Id="rId5" Type="http://schemas.openxmlformats.org/officeDocument/2006/relationships/image" Target="../media/image17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2.png"/><Relationship Id="rId3" Type="http://schemas.openxmlformats.org/officeDocument/2006/relationships/image" Target="../media/image174.png"/><Relationship Id="rId4" Type="http://schemas.openxmlformats.org/officeDocument/2006/relationships/image" Target="../media/image179.png"/><Relationship Id="rId5" Type="http://schemas.openxmlformats.org/officeDocument/2006/relationships/image" Target="../media/image178.png"/><Relationship Id="rId6" Type="http://schemas.openxmlformats.org/officeDocument/2006/relationships/image" Target="../media/image187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4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9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6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9.png"/><Relationship Id="rId3" Type="http://schemas.openxmlformats.org/officeDocument/2006/relationships/image" Target="../media/image193.png"/><Relationship Id="rId4" Type="http://schemas.openxmlformats.org/officeDocument/2006/relationships/image" Target="../media/image195.png"/><Relationship Id="rId9" Type="http://schemas.openxmlformats.org/officeDocument/2006/relationships/image" Target="../media/image209.png"/><Relationship Id="rId5" Type="http://schemas.openxmlformats.org/officeDocument/2006/relationships/image" Target="../media/image197.png"/><Relationship Id="rId6" Type="http://schemas.openxmlformats.org/officeDocument/2006/relationships/image" Target="../media/image201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5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9" Type="http://schemas.openxmlformats.org/officeDocument/2006/relationships/image" Target="../media/image211.png"/><Relationship Id="rId5" Type="http://schemas.openxmlformats.org/officeDocument/2006/relationships/image" Target="../media/image208.png"/><Relationship Id="rId6" Type="http://schemas.openxmlformats.org/officeDocument/2006/relationships/image" Target="../media/image207.png"/><Relationship Id="rId7" Type="http://schemas.openxmlformats.org/officeDocument/2006/relationships/image" Target="../media/image210.png"/><Relationship Id="rId8" Type="http://schemas.openxmlformats.org/officeDocument/2006/relationships/image" Target="../media/image21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6.png"/><Relationship Id="rId3" Type="http://schemas.openxmlformats.org/officeDocument/2006/relationships/image" Target="../media/image213.png"/><Relationship Id="rId4" Type="http://schemas.openxmlformats.org/officeDocument/2006/relationships/image" Target="../media/image204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6.png"/><Relationship Id="rId3" Type="http://schemas.openxmlformats.org/officeDocument/2006/relationships/image" Target="../media/image213.png"/><Relationship Id="rId4" Type="http://schemas.openxmlformats.org/officeDocument/2006/relationships/image" Target="../media/image22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6.png"/><Relationship Id="rId3" Type="http://schemas.openxmlformats.org/officeDocument/2006/relationships/image" Target="../media/image213.png"/><Relationship Id="rId4" Type="http://schemas.openxmlformats.org/officeDocument/2006/relationships/image" Target="../media/image22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6.png"/><Relationship Id="rId3" Type="http://schemas.openxmlformats.org/officeDocument/2006/relationships/image" Target="../media/image213.png"/><Relationship Id="rId4" Type="http://schemas.openxmlformats.org/officeDocument/2006/relationships/image" Target="../media/image277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8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9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8.png"/><Relationship Id="rId3" Type="http://schemas.openxmlformats.org/officeDocument/2006/relationships/image" Target="../media/image214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7.png"/><Relationship Id="rId3" Type="http://schemas.openxmlformats.org/officeDocument/2006/relationships/image" Target="../media/image240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7.png"/><Relationship Id="rId3" Type="http://schemas.openxmlformats.org/officeDocument/2006/relationships/image" Target="../media/image215.png"/><Relationship Id="rId4" Type="http://schemas.openxmlformats.org/officeDocument/2006/relationships/image" Target="../media/image217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7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7.png"/><Relationship Id="rId3" Type="http://schemas.openxmlformats.org/officeDocument/2006/relationships/image" Target="../media/image215.png"/><Relationship Id="rId4" Type="http://schemas.openxmlformats.org/officeDocument/2006/relationships/image" Target="../media/image255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7.png"/><Relationship Id="rId3" Type="http://schemas.openxmlformats.org/officeDocument/2006/relationships/image" Target="../media/image220.png"/><Relationship Id="rId4" Type="http://schemas.openxmlformats.org/officeDocument/2006/relationships/image" Target="../media/image2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4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Relationship Id="rId3" Type="http://schemas.openxmlformats.org/officeDocument/2006/relationships/image" Target="../media/image229.png"/><Relationship Id="rId4" Type="http://schemas.openxmlformats.org/officeDocument/2006/relationships/image" Target="../media/image227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2.png"/><Relationship Id="rId3" Type="http://schemas.openxmlformats.org/officeDocument/2006/relationships/image" Target="../media/image228.png"/><Relationship Id="rId4" Type="http://schemas.openxmlformats.org/officeDocument/2006/relationships/image" Target="../media/image235.png"/><Relationship Id="rId5" Type="http://schemas.openxmlformats.org/officeDocument/2006/relationships/image" Target="../media/image234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3.png"/><Relationship Id="rId3" Type="http://schemas.openxmlformats.org/officeDocument/2006/relationships/image" Target="../media/image230.png"/><Relationship Id="rId4" Type="http://schemas.openxmlformats.org/officeDocument/2006/relationships/image" Target="../media/image241.png"/><Relationship Id="rId5" Type="http://schemas.openxmlformats.org/officeDocument/2006/relationships/image" Target="../media/image238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9.png"/><Relationship Id="rId3" Type="http://schemas.openxmlformats.org/officeDocument/2006/relationships/image" Target="../media/image243.png"/><Relationship Id="rId4" Type="http://schemas.openxmlformats.org/officeDocument/2006/relationships/image" Target="../media/image242.png"/><Relationship Id="rId5" Type="http://schemas.openxmlformats.org/officeDocument/2006/relationships/image" Target="../media/image250.png"/><Relationship Id="rId6" Type="http://schemas.openxmlformats.org/officeDocument/2006/relationships/image" Target="../media/image247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9.png"/><Relationship Id="rId3" Type="http://schemas.openxmlformats.org/officeDocument/2006/relationships/image" Target="../media/image244.png"/><Relationship Id="rId4" Type="http://schemas.openxmlformats.org/officeDocument/2006/relationships/image" Target="../media/image242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5.png"/><Relationship Id="rId3" Type="http://schemas.openxmlformats.org/officeDocument/2006/relationships/image" Target="../media/image251.png"/><Relationship Id="rId4" Type="http://schemas.openxmlformats.org/officeDocument/2006/relationships/image" Target="../media/image249.png"/><Relationship Id="rId5" Type="http://schemas.openxmlformats.org/officeDocument/2006/relationships/image" Target="../media/image248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2.png"/><Relationship Id="rId3" Type="http://schemas.openxmlformats.org/officeDocument/2006/relationships/image" Target="../media/image257.png"/><Relationship Id="rId4" Type="http://schemas.openxmlformats.org/officeDocument/2006/relationships/image" Target="../media/image253.png"/><Relationship Id="rId5" Type="http://schemas.openxmlformats.org/officeDocument/2006/relationships/image" Target="../media/image256.png"/><Relationship Id="rId6" Type="http://schemas.openxmlformats.org/officeDocument/2006/relationships/image" Target="../media/image254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9.png"/><Relationship Id="rId3" Type="http://schemas.openxmlformats.org/officeDocument/2006/relationships/image" Target="../media/image258.png"/><Relationship Id="rId4" Type="http://schemas.openxmlformats.org/officeDocument/2006/relationships/image" Target="../media/image266.png"/><Relationship Id="rId5" Type="http://schemas.openxmlformats.org/officeDocument/2006/relationships/image" Target="../media/image26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9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5.png"/><Relationship Id="rId3" Type="http://schemas.openxmlformats.org/officeDocument/2006/relationships/image" Target="../media/image268.png"/><Relationship Id="rId4" Type="http://schemas.openxmlformats.org/officeDocument/2006/relationships/image" Target="../media/image267.png"/><Relationship Id="rId5" Type="http://schemas.openxmlformats.org/officeDocument/2006/relationships/image" Target="../media/image264.png"/><Relationship Id="rId6" Type="http://schemas.openxmlformats.org/officeDocument/2006/relationships/image" Target="../media/image262.png"/><Relationship Id="rId7" Type="http://schemas.openxmlformats.org/officeDocument/2006/relationships/image" Target="../media/image26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70.png"/><Relationship Id="rId5" Type="http://schemas.openxmlformats.org/officeDocument/2006/relationships/image" Target="../media/image269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9.png"/><Relationship Id="rId3" Type="http://schemas.openxmlformats.org/officeDocument/2006/relationships/image" Target="../media/image274.png"/><Relationship Id="rId4" Type="http://schemas.openxmlformats.org/officeDocument/2006/relationships/image" Target="../media/image278.png"/><Relationship Id="rId5" Type="http://schemas.openxmlformats.org/officeDocument/2006/relationships/image" Target="../media/image275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9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3.png"/><Relationship Id="rId3" Type="http://schemas.openxmlformats.org/officeDocument/2006/relationships/image" Target="../media/image340.png"/><Relationship Id="rId4" Type="http://schemas.openxmlformats.org/officeDocument/2006/relationships/image" Target="../media/image279.png"/><Relationship Id="rId5" Type="http://schemas.openxmlformats.org/officeDocument/2006/relationships/image" Target="../media/image276.png"/><Relationship Id="rId6" Type="http://schemas.openxmlformats.org/officeDocument/2006/relationships/image" Target="../media/image301.png"/><Relationship Id="rId7" Type="http://schemas.openxmlformats.org/officeDocument/2006/relationships/image" Target="../media/image309.png"/><Relationship Id="rId8" Type="http://schemas.openxmlformats.org/officeDocument/2006/relationships/image" Target="../media/image304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2.png"/><Relationship Id="rId3" Type="http://schemas.openxmlformats.org/officeDocument/2006/relationships/image" Target="../media/image300.png"/><Relationship Id="rId4" Type="http://schemas.openxmlformats.org/officeDocument/2006/relationships/image" Target="../media/image284.png"/><Relationship Id="rId5" Type="http://schemas.openxmlformats.org/officeDocument/2006/relationships/image" Target="../media/image283.png"/><Relationship Id="rId6" Type="http://schemas.openxmlformats.org/officeDocument/2006/relationships/image" Target="../media/image280.png"/><Relationship Id="rId7" Type="http://schemas.openxmlformats.org/officeDocument/2006/relationships/image" Target="../media/image285.png"/><Relationship Id="rId8" Type="http://schemas.openxmlformats.org/officeDocument/2006/relationships/image" Target="../media/image281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9.png"/><Relationship Id="rId3" Type="http://schemas.openxmlformats.org/officeDocument/2006/relationships/image" Target="../media/image282.png"/><Relationship Id="rId4" Type="http://schemas.openxmlformats.org/officeDocument/2006/relationships/image" Target="../media/image286.png"/><Relationship Id="rId5" Type="http://schemas.openxmlformats.org/officeDocument/2006/relationships/image" Target="../media/image289.png"/><Relationship Id="rId6" Type="http://schemas.openxmlformats.org/officeDocument/2006/relationships/image" Target="../media/image287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9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8.png"/><Relationship Id="rId3" Type="http://schemas.openxmlformats.org/officeDocument/2006/relationships/image" Target="../media/image292.png"/><Relationship Id="rId4" Type="http://schemas.openxmlformats.org/officeDocument/2006/relationships/image" Target="../media/image290.png"/><Relationship Id="rId9" Type="http://schemas.openxmlformats.org/officeDocument/2006/relationships/image" Target="../media/image297.png"/><Relationship Id="rId5" Type="http://schemas.openxmlformats.org/officeDocument/2006/relationships/image" Target="../media/image293.png"/><Relationship Id="rId6" Type="http://schemas.openxmlformats.org/officeDocument/2006/relationships/image" Target="../media/image291.png"/><Relationship Id="rId7" Type="http://schemas.openxmlformats.org/officeDocument/2006/relationships/image" Target="../media/image294.png"/><Relationship Id="rId8" Type="http://schemas.openxmlformats.org/officeDocument/2006/relationships/image" Target="../media/image29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5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9" Type="http://schemas.openxmlformats.org/officeDocument/2006/relationships/image" Target="../media/image308.png"/><Relationship Id="rId5" Type="http://schemas.openxmlformats.org/officeDocument/2006/relationships/image" Target="../media/image303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5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1.png"/><Relationship Id="rId3" Type="http://schemas.openxmlformats.org/officeDocument/2006/relationships/image" Target="../media/image314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8.png"/><Relationship Id="rId3" Type="http://schemas.openxmlformats.org/officeDocument/2006/relationships/image" Target="../media/image313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9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6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0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Relationship Id="rId7" Type="http://schemas.openxmlformats.org/officeDocument/2006/relationships/image" Target="../media/image6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63.png"/><Relationship Id="rId4" Type="http://schemas.openxmlformats.org/officeDocument/2006/relationships/image" Target="../media/image57.png"/><Relationship Id="rId5" Type="http://schemas.openxmlformats.org/officeDocument/2006/relationships/image" Target="../media/image103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7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6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4.png"/><Relationship Id="rId4" Type="http://schemas.openxmlformats.org/officeDocument/2006/relationships/image" Target="../media/image79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80.png"/><Relationship Id="rId4" Type="http://schemas.openxmlformats.org/officeDocument/2006/relationships/image" Target="../media/image87.png"/><Relationship Id="rId5" Type="http://schemas.openxmlformats.org/officeDocument/2006/relationships/image" Target="../media/image83.png"/><Relationship Id="rId6" Type="http://schemas.openxmlformats.org/officeDocument/2006/relationships/image" Target="../media/image8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86.png"/><Relationship Id="rId4" Type="http://schemas.openxmlformats.org/officeDocument/2006/relationships/image" Target="../media/image94.png"/><Relationship Id="rId9" Type="http://schemas.openxmlformats.org/officeDocument/2006/relationships/image" Target="../media/image92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8.png"/><Relationship Id="rId8" Type="http://schemas.openxmlformats.org/officeDocument/2006/relationships/image" Target="../media/image9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93.png"/><Relationship Id="rId4" Type="http://schemas.openxmlformats.org/officeDocument/2006/relationships/image" Target="../media/image98.png"/><Relationship Id="rId9" Type="http://schemas.openxmlformats.org/officeDocument/2006/relationships/image" Target="../media/image97.png"/><Relationship Id="rId5" Type="http://schemas.openxmlformats.org/officeDocument/2006/relationships/image" Target="../media/image91.png"/><Relationship Id="rId6" Type="http://schemas.openxmlformats.org/officeDocument/2006/relationships/image" Target="../media/image90.png"/><Relationship Id="rId7" Type="http://schemas.openxmlformats.org/officeDocument/2006/relationships/image" Target="../media/image95.png"/><Relationship Id="rId8" Type="http://schemas.openxmlformats.org/officeDocument/2006/relationships/image" Target="../media/image9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8.png"/><Relationship Id="rId3" Type="http://schemas.openxmlformats.org/officeDocument/2006/relationships/image" Target="../media/image10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Relationship Id="rId3" Type="http://schemas.openxmlformats.org/officeDocument/2006/relationships/image" Target="../media/image100.png"/><Relationship Id="rId4" Type="http://schemas.openxmlformats.org/officeDocument/2006/relationships/image" Target="../media/image10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Relationship Id="rId3" Type="http://schemas.openxmlformats.org/officeDocument/2006/relationships/image" Target="../media/image100.png"/><Relationship Id="rId4" Type="http://schemas.openxmlformats.org/officeDocument/2006/relationships/image" Target="../media/image11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Relationship Id="rId3" Type="http://schemas.openxmlformats.org/officeDocument/2006/relationships/image" Target="../media/image100.png"/><Relationship Id="rId4" Type="http://schemas.openxmlformats.org/officeDocument/2006/relationships/image" Target="../media/image1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Relationship Id="rId3" Type="http://schemas.openxmlformats.org/officeDocument/2006/relationships/image" Target="../media/image100.png"/><Relationship Id="rId4" Type="http://schemas.openxmlformats.org/officeDocument/2006/relationships/image" Target="../media/image11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Relationship Id="rId3" Type="http://schemas.openxmlformats.org/officeDocument/2006/relationships/image" Target="../media/image10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3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19.png"/><Relationship Id="rId4" Type="http://schemas.openxmlformats.org/officeDocument/2006/relationships/image" Target="../media/image13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Relationship Id="rId3" Type="http://schemas.openxmlformats.org/officeDocument/2006/relationships/image" Target="../media/image132.png"/><Relationship Id="rId4" Type="http://schemas.openxmlformats.org/officeDocument/2006/relationships/image" Target="../media/image13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31.png"/><Relationship Id="rId4" Type="http://schemas.openxmlformats.org/officeDocument/2006/relationships/image" Target="../media/image136.png"/><Relationship Id="rId5" Type="http://schemas.openxmlformats.org/officeDocument/2006/relationships/image" Target="../media/image128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Relationship Id="rId3" Type="http://schemas.openxmlformats.org/officeDocument/2006/relationships/image" Target="../media/image143.png"/><Relationship Id="rId4" Type="http://schemas.openxmlformats.org/officeDocument/2006/relationships/image" Target="../media/image139.png"/><Relationship Id="rId5" Type="http://schemas.openxmlformats.org/officeDocument/2006/relationships/image" Target="../media/image14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Relationship Id="rId3" Type="http://schemas.openxmlformats.org/officeDocument/2006/relationships/image" Target="../media/image140.png"/><Relationship Id="rId4" Type="http://schemas.openxmlformats.org/officeDocument/2006/relationships/image" Target="../media/image148.png"/><Relationship Id="rId5" Type="http://schemas.openxmlformats.org/officeDocument/2006/relationships/image" Target="../media/image142.png"/><Relationship Id="rId6" Type="http://schemas.openxmlformats.org/officeDocument/2006/relationships/image" Target="../media/image14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8.png"/><Relationship Id="rId5" Type="http://schemas.openxmlformats.org/officeDocument/2006/relationships/image" Target="../media/image147.png"/><Relationship Id="rId6" Type="http://schemas.openxmlformats.org/officeDocument/2006/relationships/image" Target="../media/image14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6" name="Google Shape;1656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10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0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10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0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0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8" name="Google Shape;1668;p10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10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0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0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7" name="Google Shape;1677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10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10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0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10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0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10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10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10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0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9" name="Google Shape;1689;p10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10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10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0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104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2" name="Google Shape;171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10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0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0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2" name="Google Shape;172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6" name="Google Shape;173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6" name="Google Shape;174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8" name="Google Shape;1748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0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0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10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10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10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10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0" name="Google Shape;1760;p10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10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0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07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07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0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9" name="Google Shape;1769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0" name="Google Shape;1770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10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0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0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0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10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10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10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3" name="Google Shape;1783;p10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4" name="Google Shape;1784;p10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8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8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08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08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08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4" name="Google Shape;179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0" name="Google Shape;1810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109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1" name="Google Shape;182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3" name="Google Shape;1823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5" name="Google Shape;1835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7" name="Google Shape;1837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8" name="Google Shape;1848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0" name="Google Shape;1850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1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1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1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1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1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1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4" name="Google Shape;1864;p11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1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1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5" name="Google Shape;1875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7" name="Google Shape;1877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1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1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1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1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1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1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1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1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1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1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9" name="Google Shape;1889;p11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1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1" name="Google Shape;1891;p11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2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2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1" name="Google Shape;190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2" name="Google Shape;1902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3" name="Google Shape;1903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6" name="Google Shape;1916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0" name="Google Shape;1920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3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3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1" name="Google Shape;1931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2" name="Google Shape;1932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3" name="Google Shape;1933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0" name="Google Shape;1950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1" name="Google Shape;1961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2" name="Google Shape;1962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3" name="Google Shape;1963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6" name="Google Shape;1966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1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1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4" name="Google Shape;1974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1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1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1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0" name="Google Shape;1980;p11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1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5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5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5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1" name="Google Shape;1991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2" name="Google Shape;1992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1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1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1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1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1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1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1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0" name="Google Shape;2000;p11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1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1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1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1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1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1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1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1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1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1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1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1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6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6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6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_7_1_5_1_1"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1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4" name="Google Shape;2024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26" name="Google Shape;202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7" name="Google Shape;2027;p1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8" name="Google Shape;2028;p1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30" name="Google Shape;203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1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p1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4" name="Google Shape;2034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2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2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9" name="Google Shape;2039;p12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0" name="Google Shape;204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Google Shape;2043;p1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4" name="Google Shape;2044;p1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6" name="Google Shape;204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7" name="Google Shape;2047;p12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8" name="Google Shape;2048;p12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9" name="Google Shape;2049;p12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0" name="Google Shape;205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1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Google Shape;2053;p1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4" name="Google Shape;2054;p12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5" name="Google Shape;205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56" name="Google Shape;2056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2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8" name="Google Shape;2058;p12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9" name="Google Shape;2059;p12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0" name="Google Shape;2060;p12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61" name="Google Shape;2061;p12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2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1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2" name="Google Shape;2072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73" name="Google Shape;207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4" name="Google Shape;2074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5" name="Google Shape;2075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6" name="Google Shape;2076;p12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2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2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2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81" name="Google Shape;2081;p12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2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3" name="Google Shape;2083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4" name="Google Shape;2084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5" name="Google Shape;2085;p1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2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9" name="Google Shape;2089;p12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" name="Google Shape;2092;p1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1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6" name="Google Shape;2096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97" name="Google Shape;2097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2" name="Google Shape;210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4" name="Google Shape;2104;p1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5" name="Google Shape;2105;p12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7" name="Google Shape;2107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8" name="Google Shape;2108;p1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3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1" name="Google Shape;211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2" name="Google Shape;2112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3" name="Google Shape;2113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4" name="Google Shape;2114;p13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15" name="Google Shape;211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7" name="Google Shape;2117;p1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3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3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3" name="Google Shape;2123;p13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4" name="Google Shape;2124;p13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26" name="Google Shape;212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3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29" name="Google Shape;2129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0" name="Google Shape;2130;p13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1" name="Google Shape;2131;p13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3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33" name="Google Shape;2133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4" name="Google Shape;2134;p13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35" name="Google Shape;2135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3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3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9" name="Google Shape;2139;p133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1" name="Google Shape;214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13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3" name="Google Shape;2143;p13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3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5" name="Google Shape;2145;p13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3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48" name="Google Shape;214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9" name="Google Shape;2149;p134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1" name="Google Shape;2151;p13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2" name="Google Shape;2152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3" name="Google Shape;2153;p13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4" name="Google Shape;2154;p13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8" name="Google Shape;2158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9" name="Google Shape;2159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0" name="Google Shape;2160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1" name="Google Shape;2161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62" name="Google Shape;2162;p13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63" name="Google Shape;2163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4" name="Google Shape;2164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5" name="Google Shape;2165;p13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66" name="Google Shape;2166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7" name="Google Shape;2167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8" name="Google Shape;2168;p13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69" name="Google Shape;2169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0" name="Google Shape;2170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p13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72" name="Google Shape;2172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3" name="Google Shape;2173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4" name="Google Shape;2174;p13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5" name="Google Shape;2175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13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9" name="Google Shape;2179;p13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0" name="Google Shape;2180;p13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4" name="Google Shape;2184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5" name="Google Shape;2185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6" name="Google Shape;2186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7" name="Google Shape;2187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8" name="Google Shape;2188;p13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89" name="Google Shape;218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13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92" name="Google Shape;219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4" name="Google Shape;2194;p13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95" name="Google Shape;2195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13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98" name="Google Shape;219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0" name="Google Shape;2200;p13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1" name="Google Shape;2201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5" name="Google Shape;2205;p13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6" name="Google Shape;2206;p13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7" name="Google Shape;2207;p13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08" name="Google Shape;220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9" name="Google Shape;220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0" name="Google Shape;2210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5" name="Google Shape;2215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16" name="Google Shape;2216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7" name="Google Shape;2217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8" name="Google Shape;2218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9" name="Google Shape;2219;p13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20" name="Google Shape;2220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1" name="Google Shape;2221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2" name="Google Shape;2222;p1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3" name="Google Shape;2223;p13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4" name="Google Shape;2224;p13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25" name="Google Shape;2225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7" name="Google Shape;2227;p13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8" name="Google Shape;2228;p13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29" name="Google Shape;2229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0" name="Google Shape;2230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1" name="Google Shape;2231;p13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2" name="Google Shape;2232;p13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33" name="Google Shape;223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4" name="Google Shape;223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5" name="Google Shape;2235;p13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6" name="Google Shape;2236;p13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37" name="Google Shape;2237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8" name="Google Shape;2238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9" name="Google Shape;2239;p13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0" name="Google Shape;2240;p13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41" name="Google Shape;2241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2" name="Google Shape;2242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3" name="Google Shape;2243;p13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4" name="Google Shape;2244;p13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5" name="Google Shape;2245;p13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6" name="Google Shape;2246;p13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7" name="Google Shape;2247;p13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3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1" name="Google Shape;2251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52" name="Google Shape;2252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4" name="Google Shape;2254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55" name="Google Shape;2255;p13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6" name="Google Shape;2256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8" name="Google Shape;2258;p13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9" name="Google Shape;2259;p13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0" name="Google Shape;2260;p13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1" name="Google Shape;2261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3" name="Google Shape;2263;p13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4" name="Google Shape;2264;p13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65" name="Google Shape;2265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7" name="Google Shape;2267;p13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8" name="Google Shape;2268;p13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9" name="Google Shape;2269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0" name="Google Shape;2270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1" name="Google Shape;2271;p13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2" name="Google Shape;2272;p13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73" name="Google Shape;227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4" name="Google Shape;227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5" name="Google Shape;2275;p13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6" name="Google Shape;2276;p13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7" name="Google Shape;2277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8" name="Google Shape;2278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9" name="Google Shape;2279;p13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0" name="Google Shape;2280;p13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1" name="Google Shape;2281;p13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2" name="Google Shape;2282;p1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3" name="Google Shape;2283;p13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3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7" name="Google Shape;2287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88" name="Google Shape;2288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9" name="Google Shape;2289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0" name="Google Shape;2290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91" name="Google Shape;2291;p13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292" name="Google Shape;229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3" name="Google Shape;229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4" name="Google Shape;2294;p13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5" name="Google Shape;2295;p13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6" name="Google Shape;2296;p13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297" name="Google Shape;229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8" name="Google Shape;229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9" name="Google Shape;2299;p13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0" name="Google Shape;2300;p13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1" name="Google Shape;2301;p13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02" name="Google Shape;230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3" name="Google Shape;230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4" name="Google Shape;2304;p13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5" name="Google Shape;2305;p13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6" name="Google Shape;2306;p13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07" name="Google Shape;230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8" name="Google Shape;230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9" name="Google Shape;2309;p13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0" name="Google Shape;2310;p13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1" name="Google Shape;2311;p13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12" name="Google Shape;231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3" name="Google Shape;231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4" name="Google Shape;2314;p13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5" name="Google Shape;2315;p13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6" name="Google Shape;2316;p13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17" name="Google Shape;231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8" name="Google Shape;231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9" name="Google Shape;2319;p13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0" name="Google Shape;2320;p13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1" name="Google Shape;2321;p13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22" name="Google Shape;232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3" name="Google Shape;232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4" name="Google Shape;2324;p13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7" name="Google Shape;2327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28" name="Google Shape;232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9" name="Google Shape;2329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0" name="Google Shape;2330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1" name="Google Shape;2331;p14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2" name="Google Shape;2332;p14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33" name="Google Shape;233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4" name="Google Shape;233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5" name="Google Shape;2335;p14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6" name="Google Shape;2336;p14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7" name="Google Shape;2337;p14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38" name="Google Shape;233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9" name="Google Shape;233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0" name="Google Shape;2340;p14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1" name="Google Shape;2341;p14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2" name="Google Shape;2342;p14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43" name="Google Shape;234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4" name="Google Shape;234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5" name="Google Shape;2345;p14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6" name="Google Shape;2346;p14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7" name="Google Shape;2347;p14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48" name="Google Shape;234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9" name="Google Shape;234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0" name="Google Shape;2350;p14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1" name="Google Shape;2351;p14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2" name="Google Shape;2352;p14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53" name="Google Shape;235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4" name="Google Shape;235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5" name="Google Shape;2355;p14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6" name="Google Shape;2356;p14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7" name="Google Shape;2357;p14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58" name="Google Shape;235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9" name="Google Shape;235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0" name="Google Shape;2360;p14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1" name="Google Shape;2361;p14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2" name="Google Shape;2362;p14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63" name="Google Shape;236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4" name="Google Shape;236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5" name="Google Shape;2365;p14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6" name="Google Shape;2366;p14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7" name="Google Shape;2367;p14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68" name="Google Shape;236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9" name="Google Shape;236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0" name="Google Shape;2370;p14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3" name="Google Shape;2373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74" name="Google Shape;237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5" name="Google Shape;237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6" name="Google Shape;2376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7" name="Google Shape;2377;p14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8" name="Google Shape;2378;p14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79" name="Google Shape;237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0" name="Google Shape;238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1" name="Google Shape;2381;p14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2" name="Google Shape;2382;p14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3" name="Google Shape;2383;p14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84" name="Google Shape;238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5" name="Google Shape;238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6" name="Google Shape;2386;p14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7" name="Google Shape;2387;p14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8" name="Google Shape;2388;p14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89" name="Google Shape;238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0" name="Google Shape;239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1" name="Google Shape;2391;p14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2" name="Google Shape;2392;p14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3" name="Google Shape;2393;p14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94" name="Google Shape;239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5" name="Google Shape;239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6" name="Google Shape;2396;p14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7" name="Google Shape;2397;p14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8" name="Google Shape;2398;p14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99" name="Google Shape;239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0" name="Google Shape;240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1" name="Google Shape;2401;p14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2" name="Google Shape;2402;p14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3" name="Google Shape;2403;p14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04" name="Google Shape;240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6" name="Google Shape;2406;p14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7" name="Google Shape;2407;p14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8" name="Google Shape;2408;p14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09" name="Google Shape;240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14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2" name="Google Shape;2412;p14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3" name="Google Shape;2413;p14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14" name="Google Shape;241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6" name="Google Shape;2416;p14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9" name="Google Shape;2419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20" name="Google Shape;242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1" name="Google Shape;242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2" name="Google Shape;2422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23" name="Google Shape;2423;p14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24" name="Google Shape;242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6" name="Google Shape;2426;p14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14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28" name="Google Shape;2428;p14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29" name="Google Shape;2429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p14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4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33" name="Google Shape;2433;p14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34" name="Google Shape;243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6" name="Google Shape;2436;p14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4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14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2" name="Google Shape;2442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3" name="Google Shape;244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4" name="Google Shape;2444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5" name="Google Shape;2445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6" name="Google Shape;2446;p14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47" name="Google Shape;2447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8" name="Google Shape;2448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9" name="Google Shape;2449;p14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0" name="Google Shape;2450;p14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1" name="Google Shape;2451;p14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2" name="Google Shape;2452;p14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53" name="Google Shape;2453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5" name="Google Shape;2455;p14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6" name="Google Shape;2456;p14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9" name="Google Shape;2459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0" name="Google Shape;246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1" name="Google Shape;246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2" name="Google Shape;2462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3" name="Google Shape;2463;p14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4" name="Google Shape;2464;p14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4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14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4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4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9" name="Google Shape;2469;p14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0" name="Google Shape;2470;p14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4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4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4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4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5" name="Google Shape;2475;p14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6" name="Google Shape;2476;p14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14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144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9" name="Google Shape;2479;p144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0" name="Google Shape;2480;p144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1" name="Google Shape;2481;p144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2" name="Google Shape;2482;p144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6" name="Google Shape;2486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87" name="Google Shape;248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8" name="Google Shape;2488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9" name="Google Shape;2489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0" name="Google Shape;2490;p1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1" name="Google Shape;2491;p1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5" name="Google Shape;2495;p1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6" name="Google Shape;2496;p1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497" name="Google Shape;2497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14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14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4" name="Google Shape;2504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5" name="Google Shape;250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6" name="Google Shape;2506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7" name="Google Shape;2507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8" name="Google Shape;2508;p14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9" name="Google Shape;2509;p1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4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4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4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15" name="Google Shape;2515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2" name="Google Shape;2522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23" name="Google Shape;252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4" name="Google Shape;2524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5" name="Google Shape;2525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6" name="Google Shape;2526;p147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7" name="Google Shape;2527;p1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4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1" name="Google Shape;2531;p14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4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3" name="Google Shape;2533;p14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4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4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4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0" name="Google Shape;2540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41" name="Google Shape;2541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2" name="Google Shape;254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3" name="Google Shape;2543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4" name="Google Shape;2544;p14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5" name="Google Shape;2545;p14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4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14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14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9" name="Google Shape;2549;p14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0" name="Google Shape;2550;p14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51" name="Google Shape;2551;p14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4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4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4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8" name="Google Shape;2558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9" name="Google Shape;2559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0" name="Google Shape;2560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1" name="Google Shape;2561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2" name="Google Shape;2562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3" name="Google Shape;2563;p1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4" name="Google Shape;2564;p1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1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1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8" name="Google Shape;2568;p1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9" name="Google Shape;2569;p1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0" name="Google Shape;2570;p1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72" name="Google Shape;2572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14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4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4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4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0" name="Google Shape;2580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81" name="Google Shape;2581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2" name="Google Shape;2582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3" name="Google Shape;2583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4" name="Google Shape;2584;p15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5" name="Google Shape;2585;p1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1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5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9" name="Google Shape;2589;p15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0" name="Google Shape;2590;p15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1" name="Google Shape;2591;p1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5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93" name="Google Shape;2593;p1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5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5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50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5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1" name="Google Shape;2601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02" name="Google Shape;2602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3" name="Google Shape;2603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4" name="Google Shape;2604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5" name="Google Shape;2605;p15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6" name="Google Shape;2606;p1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5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0" name="Google Shape;2610;p15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1" name="Google Shape;2611;p15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5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14" name="Google Shape;2614;p15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5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5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5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5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5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3" name="Google Shape;2623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4" name="Google Shape;2624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5" name="Google Shape;2625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5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5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5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5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5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1" name="Google Shape;2631;p15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2" name="Google Shape;2632;p15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3" name="Google Shape;2633;p15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15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5" name="Google Shape;2635;p15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5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5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5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52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3" name="Google Shape;2643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4" name="Google Shape;2644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5" name="Google Shape;2645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6" name="Google Shape;2646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7" name="Google Shape;2647;p1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1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1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4" name="Google Shape;2654;p1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6" name="Google Shape;2656;p1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8" name="Google Shape;2658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5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5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15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7" name="Google Shape;2667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8" name="Google Shape;2668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9" name="Google Shape;2669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0" name="Google Shape;2670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5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2" name="Google Shape;2672;p1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5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8" name="Google Shape;2678;p15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9" name="Google Shape;2679;p15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0" name="Google Shape;2680;p15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1" name="Google Shape;2681;p15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82" name="Google Shape;2682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1" name="Google Shape;2691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92" name="Google Shape;2692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3" name="Google Shape;2693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4" name="Google Shape;2694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5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6" name="Google Shape;2696;p1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5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2" name="Google Shape;2702;p15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3" name="Google Shape;2703;p15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4" name="Google Shape;2704;p15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5" name="Google Shape;2705;p15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06" name="Google Shape;2706;p15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5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5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5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15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155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15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5" name="Google Shape;2715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6" name="Google Shape;2716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7" name="Google Shape;2717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8" name="Google Shape;2718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5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0" name="Google Shape;2720;p15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5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5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5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5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5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6" name="Google Shape;2726;p15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7" name="Google Shape;2727;p15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8" name="Google Shape;2728;p15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9" name="Google Shape;2729;p15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30" name="Google Shape;2730;p15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56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56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56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56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156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9" name="Google Shape;2739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40" name="Google Shape;2740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1" name="Google Shape;2741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2" name="Google Shape;2742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6" name="Google Shape;2746;p1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8" name="Google Shape;2748;p1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1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0" name="Google Shape;2750;p1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1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2" name="Google Shape;2752;p1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1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4" name="Google Shape;2754;p1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1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56" name="Google Shape;2756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5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5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157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Google Shape;2762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6" name="Google Shape;2766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67" name="Google Shape;2767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8" name="Google Shape;2768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9" name="Google Shape;2769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5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1" name="Google Shape;2771;p1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5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3" name="Google Shape;2773;p1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5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5" name="Google Shape;2775;p1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15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7" name="Google Shape;2777;p1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15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9" name="Google Shape;2779;p1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5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1" name="Google Shape;2781;p1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15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83" name="Google Shape;2783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1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94" name="Google Shape;2794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5" name="Google Shape;2795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6" name="Google Shape;2796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5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5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0" name="Google Shape;2800;p1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5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2" name="Google Shape;2802;p1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15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4" name="Google Shape;2804;p1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5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6" name="Google Shape;2806;p1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5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8" name="Google Shape;2808;p1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5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10" name="Google Shape;2810;p15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5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5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5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15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59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159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6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1" name="Google Shape;2821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2" name="Google Shape;2822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3" name="Google Shape;2823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6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5" name="Google Shape;2825;p16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16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7" name="Google Shape;2827;p16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16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9" name="Google Shape;2829;p16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16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1" name="Google Shape;2831;p16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6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3" name="Google Shape;2833;p16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16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5" name="Google Shape;2835;p16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16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37" name="Google Shape;2837;p16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6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6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6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16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160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160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47" name="Google Shape;2847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8" name="Google Shape;2848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9" name="Google Shape;2849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4" name="Google Shape;2854;p1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6" name="Google Shape;2856;p1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1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8" name="Google Shape;2858;p1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1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0" name="Google Shape;2860;p1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1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2" name="Google Shape;2862;p1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1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4" name="Google Shape;2864;p1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66" name="Google Shape;2866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6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6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161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p161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77" name="Google Shape;2877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8" name="Google Shape;2878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9" name="Google Shape;2879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6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2" name="Google Shape;2882;p1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6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4" name="Google Shape;2884;p1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6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6" name="Google Shape;2886;p1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6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8" name="Google Shape;2888;p1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6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0" name="Google Shape;2890;p1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16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2" name="Google Shape;2892;p1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16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4" name="Google Shape;2894;p1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16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96" name="Google Shape;2896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7" name="Google Shape;2907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8" name="Google Shape;2908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9" name="Google Shape;2909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6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2" name="Google Shape;2912;p1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6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4" name="Google Shape;2914;p1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16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6" name="Google Shape;2916;p1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16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8" name="Google Shape;2918;p1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16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0" name="Google Shape;2920;p1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16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2" name="Google Shape;2922;p1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16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4" name="Google Shape;2924;p1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16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6" name="Google Shape;2926;p16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6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16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Google Shape;2929;p16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Google Shape;2930;p16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Google Shape;2931;p163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163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163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6" name="Google Shape;2936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37" name="Google Shape;2937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8" name="Google Shape;2938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9" name="Google Shape;2939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0" name="Google Shape;2940;p16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16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2" name="Google Shape;2942;p16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6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4" name="Google Shape;2944;p16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16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6" name="Google Shape;2946;p16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16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8" name="Google Shape;2948;p16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16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0" name="Google Shape;2950;p16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16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2" name="Google Shape;2952;p16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16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4" name="Google Shape;2954;p16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6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56" name="Google Shape;2956;p16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6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6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9" name="Google Shape;2959;p16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0" name="Google Shape;2960;p16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164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164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164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5" name="Google Shape;2965;p1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966" name="Google Shape;2966;p165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7" name="Google Shape;2967;p1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68" name="Google Shape;2968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16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970" name="Google Shape;2970;p16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2" name="Google Shape;2972;p1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973" name="Google Shape;2973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4" name="Google Shape;2974;p16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75" name="Google Shape;297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6"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7" name="Google Shape;2977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8" name="Google Shape;2978;p16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79" name="Google Shape;2979;p16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1" name="Google Shape;2981;p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2" name="Google Shape;2982;p16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83" name="Google Shape;2983;p16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5" name="Google Shape;2985;p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986" name="Google Shape;2986;p169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7" name="Google Shape;2987;p169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988" name="Google Shape;2988;p169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9" name="Google Shape;2989;p169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169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2" name="Google Shape;2992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993" name="Google Shape;2993;p170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994" name="Google Shape;2994;p170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5" name="Google Shape;2995;p170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70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70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9" name="Google Shape;2999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0" name="Google Shape;3000;p171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2" name="Google Shape;3002;p1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3" name="Google Shape;3003;p172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1" name="Google Shape;10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3" name="Google Shape;1053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5" name="Google Shape;10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9" name="Google Shape;10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1" name="Google Shape;10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5" name="Google Shape;106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1" name="Google Shape;107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3" name="Google Shape;1073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6" name="Google Shape;1076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0" name="Google Shape;108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0" name="Google Shape;1090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1" name="Google Shape;1091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9" name="Google Shape;1099;p7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7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01" name="Google Shape;110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3" name="Google Shape;1103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7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7" name="Google Shape;1107;p7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5" name="Google Shape;111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8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8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8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6" name="Google Shape;1126;p8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8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0" name="Google Shape;1130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1" name="Google Shape;1131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8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3" name="Google Shape;113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4" name="Google Shape;1134;p8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5" name="Google Shape;1135;p8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8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1" name="Google Shape;1141;p8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4" name="Google Shape;114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7" name="Google Shape;114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8" name="Google Shape;1148;p8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9" name="Google Shape;1149;p8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8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1" name="Google Shape;115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2" name="Google Shape;1152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3" name="Google Shape;115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8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1" name="Google Shape;1161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6" name="Google Shape;1166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7" name="Google Shape;1167;p8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8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0" name="Google Shape;1170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1" name="Google Shape;1171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2" name="Google Shape;1172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6" name="Google Shape;1176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7" name="Google Shape;117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0" name="Google Shape;1180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0" name="Google Shape;119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1" name="Google Shape;119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2" name="Google Shape;1192;p8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8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8" name="Google Shape;1198;p8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2" name="Google Shape;1202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3" name="Google Shape;1203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5" name="Google Shape;1205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6" name="Google Shape;1206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7" name="Google Shape;120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0" name="Google Shape;121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" name="Google Shape;1212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3" name="Google Shape;1213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6" name="Google Shape;121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7" name="Google Shape;121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8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8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4" name="Google Shape;1224;p8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5" name="Google Shape;1225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6" name="Google Shape;122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7" name="Google Shape;122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8" name="Google Shape;1228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3" name="Google Shape;123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4" name="Google Shape;123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6" name="Google Shape;123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7" name="Google Shape;1237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8" name="Google Shape;123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9" name="Google Shape;123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88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2" name="Google Shape;1242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3" name="Google Shape;124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5" name="Google Shape;1245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7" name="Google Shape;124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1" name="Google Shape;1251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5" name="Google Shape;1255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9" name="Google Shape;1259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8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4" name="Google Shape;1264;p8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5" name="Google Shape;1265;p8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0" name="Google Shape;1270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3" name="Google Shape;1273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8" name="Google Shape;1278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9" name="Google Shape;127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2" name="Google Shape;1282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3" name="Google Shape;128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5" name="Google Shape;1285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6" name="Google Shape;1286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7" name="Google Shape;128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0" name="Google Shape;1290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1" name="Google Shape;129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8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8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8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8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0" name="Google Shape;1300;p89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1" name="Google Shape;1301;p89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5" name="Google Shape;1305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6" name="Google Shape;130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9" name="Google Shape;1309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0" name="Google Shape;1310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1" name="Google Shape;1311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90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15" name="Google Shape;131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19" name="Google Shape;131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0" name="Google Shape;132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23" name="Google Shape;132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4" name="Google Shape;132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" name="Google Shape;1330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1" name="Google Shape;133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90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90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6" name="Google Shape;13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90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1" name="Google Shape;1341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2" name="Google Shape;134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45" name="Google Shape;1345;p9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46" name="Google Shape;134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7" name="Google Shape;134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" name="Google Shape;1348;p91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9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9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1" name="Google Shape;135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91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9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9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56" name="Google Shape;135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91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9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1" name="Google Shape;136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91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9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9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66" name="Google Shape;136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91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9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9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1" name="Google Shape;137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91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9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9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76" name="Google Shape;137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91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2" name="Google Shape;13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4" name="Google Shape;1384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5" name="Google Shape;1385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87" name="Google Shape;138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9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0" name="Google Shape;1390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1" name="Google Shape;1391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2" name="Google Shape;139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9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97" name="Google Shape;139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9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0" name="Google Shape;1400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2" name="Google Shape;140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9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5" name="Google Shape;1405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6" name="Google Shape;1406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07" name="Google Shape;140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92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0" name="Google Shape;1410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2" name="Google Shape;141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4" name="Google Shape;1414;p92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5" name="Google Shape;1415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6" name="Google Shape;1416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17" name="Google Shape;141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92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0" name="Google Shape;1420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1" name="Google Shape;1421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2" name="Google Shape;142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4" name="Google Shape;1424;p92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28" name="Google Shape;142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0" name="Google Shape;143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9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9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33" name="Google Shape;143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9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9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9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38" name="Google Shape;143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9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9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9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43" name="Google Shape;144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9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9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9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48" name="Google Shape;144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9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1" name="Google Shape;1451;p9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2" name="Google Shape;1452;p9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53" name="Google Shape;145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93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9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7" name="Google Shape;1457;p9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58" name="Google Shape;145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0" name="Google Shape;1460;p93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9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9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63" name="Google Shape;146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93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9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9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68" name="Google Shape;146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93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4" name="Google Shape;1474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6" name="Google Shape;147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7" name="Google Shape;1477;p9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78" name="Google Shape;147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9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94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2" name="Google Shape;1482;p9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83" name="Google Shape;1483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9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94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7" name="Google Shape;1487;p9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88" name="Google Shape;148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9" name="Google Shape;148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0" name="Google Shape;1490;p9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94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9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7" name="Google Shape;14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0" name="Google Shape;1500;p9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9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9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9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6" name="Google Shape;1506;p9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07" name="Google Shape;1507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8" name="Google Shape;1508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9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9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4" name="Google Shape;151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6" name="Google Shape;1516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9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9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9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9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3" name="Google Shape;1523;p9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4" name="Google Shape;1524;p9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9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9" name="Google Shape;1529;p9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9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9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96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96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96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5" name="Google Shape;1535;p96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96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1" name="Google Shape;1541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2" name="Google Shape;1542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3" name="Google Shape;1543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9" name="Google Shape;1549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1" name="Google Shape;155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9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8" name="Google Shape;1558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9" name="Google Shape;1559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9" name="Google Shape;156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9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7" name="Google Shape;15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8" name="Google Shape;15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9" name="Google Shape;1579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9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1" name="Google Shape;1581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7" name="Google Shape;1587;p9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9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0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5" name="Google Shape;1595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7" name="Google Shape;1597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8" name="Google Shape;1598;p10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10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0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3" name="Google Shape;1603;p10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10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5" name="Google Shape;1605;p10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0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0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0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3" name="Google Shape;1613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4" name="Google Shape;1614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5" name="Google Shape;1615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3" name="Google Shape;1623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6" name="Google Shape;162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10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10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0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0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5" name="Google Shape;163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7" name="Google Shape;163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4" name="Google Shape;1644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7" name="Google Shape;164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10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0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102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10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94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4.xml"/><Relationship Id="rId42" Type="http://schemas.openxmlformats.org/officeDocument/2006/relationships/slideLayout" Target="../slideLayouts/slideLayout156.xml"/><Relationship Id="rId41" Type="http://schemas.openxmlformats.org/officeDocument/2006/relationships/slideLayout" Target="../slideLayouts/slideLayout155.xml"/><Relationship Id="rId44" Type="http://schemas.openxmlformats.org/officeDocument/2006/relationships/slideLayout" Target="../slideLayouts/slideLayout158.xml"/><Relationship Id="rId43" Type="http://schemas.openxmlformats.org/officeDocument/2006/relationships/slideLayout" Target="../slideLayouts/slideLayout157.xml"/><Relationship Id="rId46" Type="http://schemas.openxmlformats.org/officeDocument/2006/relationships/slideLayout" Target="../slideLayouts/slideLayout160.xml"/><Relationship Id="rId45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48" Type="http://schemas.openxmlformats.org/officeDocument/2006/relationships/slideLayout" Target="../slideLayouts/slideLayout162.xml"/><Relationship Id="rId47" Type="http://schemas.openxmlformats.org/officeDocument/2006/relationships/slideLayout" Target="../slideLayouts/slideLayout161.xml"/><Relationship Id="rId49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31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49.xml"/><Relationship Id="rId34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1.xml"/><Relationship Id="rId36" Type="http://schemas.openxmlformats.org/officeDocument/2006/relationships/slideLayout" Target="../slideLayouts/slideLayout150.xml"/><Relationship Id="rId39" Type="http://schemas.openxmlformats.org/officeDocument/2006/relationships/slideLayout" Target="../slideLayouts/slideLayout153.xml"/><Relationship Id="rId38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43.xml"/><Relationship Id="rId51" Type="http://schemas.openxmlformats.org/officeDocument/2006/relationships/slideLayout" Target="../slideLayouts/slideLayout165.xml"/><Relationship Id="rId50" Type="http://schemas.openxmlformats.org/officeDocument/2006/relationships/slideLayout" Target="../slideLayouts/slideLayout164.xml"/><Relationship Id="rId53" Type="http://schemas.openxmlformats.org/officeDocument/2006/relationships/slideLayout" Target="../slideLayouts/slideLayout167.xml"/><Relationship Id="rId52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25.xml"/><Relationship Id="rId55" Type="http://schemas.openxmlformats.org/officeDocument/2006/relationships/theme" Target="../theme/theme4.xml"/><Relationship Id="rId10" Type="http://schemas.openxmlformats.org/officeDocument/2006/relationships/slideLayout" Target="../slideLayouts/slideLayout124.xml"/><Relationship Id="rId54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  <p:sldLayoutId id="2147483801" r:id="rId40"/>
    <p:sldLayoutId id="2147483802" r:id="rId41"/>
    <p:sldLayoutId id="2147483803" r:id="rId42"/>
    <p:sldLayoutId id="2147483804" r:id="rId43"/>
    <p:sldLayoutId id="2147483805" r:id="rId44"/>
    <p:sldLayoutId id="2147483806" r:id="rId45"/>
    <p:sldLayoutId id="2147483807" r:id="rId46"/>
    <p:sldLayoutId id="2147483808" r:id="rId47"/>
    <p:sldLayoutId id="2147483809" r:id="rId48"/>
    <p:sldLayoutId id="2147483810" r:id="rId49"/>
    <p:sldLayoutId id="2147483811" r:id="rId50"/>
    <p:sldLayoutId id="2147483812" r:id="rId51"/>
    <p:sldLayoutId id="2147483813" r:id="rId52"/>
    <p:sldLayoutId id="2147483814" r:id="rId53"/>
    <p:sldLayoutId id="2147483815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1.png"/><Relationship Id="rId4" Type="http://schemas.openxmlformats.org/officeDocument/2006/relationships/image" Target="../media/image320.png"/><Relationship Id="rId5" Type="http://schemas.openxmlformats.org/officeDocument/2006/relationships/image" Target="../media/image3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1.png"/><Relationship Id="rId4" Type="http://schemas.openxmlformats.org/officeDocument/2006/relationships/image" Target="../media/image320.png"/><Relationship Id="rId5" Type="http://schemas.openxmlformats.org/officeDocument/2006/relationships/image" Target="../media/image3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0.png"/><Relationship Id="rId4" Type="http://schemas.openxmlformats.org/officeDocument/2006/relationships/image" Target="../media/image3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9.png"/><Relationship Id="rId4" Type="http://schemas.openxmlformats.org/officeDocument/2006/relationships/image" Target="../media/image323.png"/><Relationship Id="rId5" Type="http://schemas.openxmlformats.org/officeDocument/2006/relationships/image" Target="../media/image3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4.png"/><Relationship Id="rId4" Type="http://schemas.openxmlformats.org/officeDocument/2006/relationships/image" Target="../media/image328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9.png"/><Relationship Id="rId4" Type="http://schemas.openxmlformats.org/officeDocument/2006/relationships/image" Target="../media/image329.png"/><Relationship Id="rId5" Type="http://schemas.openxmlformats.org/officeDocument/2006/relationships/image" Target="../media/image326.png"/><Relationship Id="rId6" Type="http://schemas.openxmlformats.org/officeDocument/2006/relationships/image" Target="../media/image325.png"/><Relationship Id="rId7" Type="http://schemas.openxmlformats.org/officeDocument/2006/relationships/image" Target="../media/image3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0.png"/><Relationship Id="rId4" Type="http://schemas.openxmlformats.org/officeDocument/2006/relationships/image" Target="../media/image3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2.png"/><Relationship Id="rId4" Type="http://schemas.openxmlformats.org/officeDocument/2006/relationships/image" Target="../media/image3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3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5.png"/><Relationship Id="rId4" Type="http://schemas.openxmlformats.org/officeDocument/2006/relationships/image" Target="../media/image3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nyt-mongo-scraper.herokuapp.com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8.png"/><Relationship Id="rId4" Type="http://schemas.openxmlformats.org/officeDocument/2006/relationships/image" Target="../media/image337.png"/><Relationship Id="rId5" Type="http://schemas.openxmlformats.org/officeDocument/2006/relationships/image" Target="../media/image3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1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6.1</a:t>
            </a:r>
            <a:endParaRPr/>
          </a:p>
        </p:txBody>
      </p:sp>
      <p:sp>
        <p:nvSpPr>
          <p:cNvPr id="3009" name="Google Shape;3009;p1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r>
              <a:rPr lang="en"/>
              <a:t>to</a:t>
            </a:r>
            <a:r>
              <a:rPr lang="en"/>
              <a:t> Node Servers</a:t>
            </a:r>
            <a:endParaRPr/>
          </a:p>
        </p:txBody>
      </p:sp>
      <p:sp>
        <p:nvSpPr>
          <p:cNvPr id="3010" name="Google Shape;3010;p1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1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Begin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183"/>
          <p:cNvSpPr/>
          <p:nvPr/>
        </p:nvSpPr>
        <p:spPr>
          <a:xfrm>
            <a:off x="173842" y="3819004"/>
            <a:ext cx="87963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81" name="Google Shape;3081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3082" name="Google Shape;3082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</a:t>
            </a:r>
            <a:r>
              <a:rPr b="1" lang="en" sz="2400"/>
              <a:t> </a:t>
            </a:r>
            <a:r>
              <a:rPr b="1" lang="en" sz="2400">
                <a:highlight>
                  <a:srgbClr val="FFFF00"/>
                </a:highlight>
              </a:rPr>
              <a:t>server</a:t>
            </a:r>
            <a:r>
              <a:rPr lang="en" sz="2400"/>
              <a:t>?</a:t>
            </a:r>
            <a:endParaRPr sz="2400"/>
          </a:p>
        </p:txBody>
      </p:sp>
      <p:pic>
        <p:nvPicPr>
          <p:cNvPr id="3083" name="Google Shape;3083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184"/>
          <p:cNvSpPr/>
          <p:nvPr/>
        </p:nvSpPr>
        <p:spPr>
          <a:xfrm rot="10800000">
            <a:off x="18496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184"/>
          <p:cNvSpPr/>
          <p:nvPr/>
        </p:nvSpPr>
        <p:spPr>
          <a:xfrm>
            <a:off x="5758900" y="2343300"/>
            <a:ext cx="1315200" cy="1642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184"/>
          <p:cNvSpPr/>
          <p:nvPr/>
        </p:nvSpPr>
        <p:spPr>
          <a:xfrm>
            <a:off x="7380950" y="1939750"/>
            <a:ext cx="15669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1" name="Google Shape;3091;p184"/>
          <p:cNvSpPr/>
          <p:nvPr/>
        </p:nvSpPr>
        <p:spPr>
          <a:xfrm>
            <a:off x="18496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2" name="Google Shape;3092;p184"/>
          <p:cNvSpPr/>
          <p:nvPr/>
        </p:nvSpPr>
        <p:spPr>
          <a:xfrm>
            <a:off x="1849600" y="13414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3" name="Google Shape;3093;p184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 Server?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1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3096" name="Google Shape;3096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7" name="Google Shape;3097;p184"/>
          <p:cNvSpPr txBox="1"/>
          <p:nvPr/>
        </p:nvSpPr>
        <p:spPr>
          <a:xfrm>
            <a:off x="244675" y="2763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98" name="Google Shape;3098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145" y="18599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9" name="Google Shape;3099;p184"/>
          <p:cNvSpPr/>
          <p:nvPr/>
        </p:nvSpPr>
        <p:spPr>
          <a:xfrm>
            <a:off x="1447175" y="20166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0" name="Google Shape;3100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3431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1" name="Google Shape;3101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9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2" name="Google Shape;3102;p184"/>
          <p:cNvSpPr/>
          <p:nvPr/>
        </p:nvSpPr>
        <p:spPr>
          <a:xfrm>
            <a:off x="41939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3" name="Google Shape;3103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04" name="Google Shape;3104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05" name="Google Shape;3105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06" name="Google Shape;310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07" name="Google Shape;3107;p184"/>
          <p:cNvSpPr txBox="1"/>
          <p:nvPr/>
        </p:nvSpPr>
        <p:spPr>
          <a:xfrm>
            <a:off x="5852921" y="24330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8" name="Google Shape;3108;p184"/>
          <p:cNvSpPr txBox="1"/>
          <p:nvPr>
            <p:ph idx="1" type="subTitle"/>
          </p:nvPr>
        </p:nvSpPr>
        <p:spPr>
          <a:xfrm>
            <a:off x="0" y="675975"/>
            <a:ext cx="93783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server is the </a:t>
            </a:r>
            <a:r>
              <a:rPr b="1" lang="en"/>
              <a:t>machine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lang="en"/>
              <a:t>code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that handles client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responds to them.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85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115" name="Google Shape;3115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pic>
        <p:nvPicPr>
          <p:cNvPr id="3116" name="Google Shape;3116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7" name="Google Shape;3117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are some examples of </a:t>
            </a:r>
            <a:r>
              <a:rPr b="1" lang="en" sz="2400">
                <a:highlight>
                  <a:srgbClr val="FFFF00"/>
                </a:highlight>
              </a:rPr>
              <a:t>server-side</a:t>
            </a:r>
            <a:r>
              <a:rPr lang="en" sz="2400"/>
              <a:t> functions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 Code in Action!</a:t>
            </a:r>
            <a:endParaRPr/>
          </a:p>
        </p:txBody>
      </p:sp>
      <p:sp>
        <p:nvSpPr>
          <p:cNvPr id="3124" name="Google Shape;3124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1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 URL and then </a:t>
            </a:r>
            <a:r>
              <a:rPr lang="en"/>
              <a:t>being presented with </a:t>
            </a:r>
            <a:r>
              <a:rPr lang="en"/>
              <a:t>an HTML page</a:t>
            </a:r>
            <a:endParaRPr/>
          </a:p>
        </p:txBody>
      </p:sp>
      <p:sp>
        <p:nvSpPr>
          <p:cNvPr id="3126" name="Google Shape;3126;p1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an API endpoint that parses URL parameters to provide selective JSONs</a:t>
            </a:r>
            <a:endParaRPr/>
          </a:p>
        </p:txBody>
      </p:sp>
      <p:sp>
        <p:nvSpPr>
          <p:cNvPr id="3127" name="Google Shape;3127;p1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Clicking an invoice that provides a PDF report</a:t>
            </a:r>
            <a:endParaRPr/>
          </a:p>
        </p:txBody>
      </p:sp>
      <p:sp>
        <p:nvSpPr>
          <p:cNvPr id="3128" name="Google Shape;3128;p1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Image-processing software that applies a filter to an image and saves the new version</a:t>
            </a:r>
            <a:endParaRPr/>
          </a:p>
        </p:txBody>
      </p:sp>
      <p:sp>
        <p:nvSpPr>
          <p:cNvPr id="3129" name="Google Shape;3129;p1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providing results relevant to searches on other sites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187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136" name="Google Shape;3136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pic>
        <p:nvPicPr>
          <p:cNvPr id="3137" name="Google Shape;313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Google Shape;3138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 </a:t>
            </a:r>
            <a:r>
              <a:rPr b="1" lang="en" sz="2400">
                <a:highlight>
                  <a:srgbClr val="FFFF00"/>
                </a:highlight>
              </a:rPr>
              <a:t>client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188"/>
          <p:cNvSpPr/>
          <p:nvPr/>
        </p:nvSpPr>
        <p:spPr>
          <a:xfrm>
            <a:off x="7303775" y="1863550"/>
            <a:ext cx="16440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4" name="Google Shape;3144;p188"/>
          <p:cNvSpPr/>
          <p:nvPr/>
        </p:nvSpPr>
        <p:spPr>
          <a:xfrm>
            <a:off x="21544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5" name="Google Shape;3145;p188"/>
          <p:cNvSpPr/>
          <p:nvPr/>
        </p:nvSpPr>
        <p:spPr>
          <a:xfrm>
            <a:off x="2306800" y="14176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6" name="Google Shape;3146;p188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 Client?</a:t>
            </a:r>
            <a:endParaRPr/>
          </a:p>
        </p:txBody>
      </p:sp>
      <p:pic>
        <p:nvPicPr>
          <p:cNvPr id="3148" name="Google Shape;3148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9" name="Google Shape;3149;p188"/>
          <p:cNvSpPr txBox="1"/>
          <p:nvPr/>
        </p:nvSpPr>
        <p:spPr>
          <a:xfrm>
            <a:off x="320875" y="2521200"/>
            <a:ext cx="1315200" cy="84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50" name="Google Shape;3150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345" y="19361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1" name="Google Shape;3151;p188"/>
          <p:cNvSpPr/>
          <p:nvPr/>
        </p:nvSpPr>
        <p:spPr>
          <a:xfrm>
            <a:off x="1904375" y="20928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2" name="Google Shape;3152;p188"/>
          <p:cNvSpPr/>
          <p:nvPr/>
        </p:nvSpPr>
        <p:spPr>
          <a:xfrm rot="10800000">
            <a:off x="20020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3" name="Google Shape;3153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700" y="21145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p188"/>
          <p:cNvSpPr/>
          <p:nvPr/>
        </p:nvSpPr>
        <p:spPr>
          <a:xfrm>
            <a:off x="44987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6" name="Google Shape;3156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57" name="Google Shape;3157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58" name="Google Shape;3158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59" name="Google Shape;3159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60" name="Google Shape;3160;p188"/>
          <p:cNvSpPr txBox="1"/>
          <p:nvPr/>
        </p:nvSpPr>
        <p:spPr>
          <a:xfrm>
            <a:off x="5929121" y="22044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1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/>
              <a:t>client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user’s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personal machine which makes “requests” of the server.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189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168" name="Google Shape;3168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pic>
        <p:nvPicPr>
          <p:cNvPr id="3169" name="Google Shape;3169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0" name="Google Shape;3170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 client and server </a:t>
            </a:r>
            <a:r>
              <a:rPr b="1" lang="en"/>
              <a:t>communicate</a:t>
            </a:r>
            <a:r>
              <a:rPr lang="en"/>
              <a:t> with each other?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190"/>
          <p:cNvSpPr/>
          <p:nvPr/>
        </p:nvSpPr>
        <p:spPr>
          <a:xfrm>
            <a:off x="7224225" y="1863550"/>
            <a:ext cx="17235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6" name="Google Shape;3176;p190"/>
          <p:cNvSpPr/>
          <p:nvPr/>
        </p:nvSpPr>
        <p:spPr>
          <a:xfrm>
            <a:off x="2002000" y="37959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could 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7" name="Google Shape;3177;p190"/>
          <p:cNvSpPr/>
          <p:nvPr/>
        </p:nvSpPr>
        <p:spPr>
          <a:xfrm>
            <a:off x="1925800" y="14938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8" name="Google Shape;3178;p190"/>
          <p:cNvSpPr/>
          <p:nvPr/>
        </p:nvSpPr>
        <p:spPr>
          <a:xfrm flipH="1" rot="10800000">
            <a:off x="1559875" y="2725950"/>
            <a:ext cx="39420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HTTP/HTTPS </a:t>
            </a:r>
            <a:endParaRPr/>
          </a:p>
        </p:txBody>
      </p:sp>
      <p:pic>
        <p:nvPicPr>
          <p:cNvPr id="3180" name="Google Shape;3180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5625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1" name="Google Shape;3181;p190"/>
          <p:cNvSpPr txBox="1"/>
          <p:nvPr/>
        </p:nvSpPr>
        <p:spPr>
          <a:xfrm>
            <a:off x="244675" y="29160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82" name="Google Shape;3182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345" y="20123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Google Shape;3183;p190"/>
          <p:cNvSpPr/>
          <p:nvPr/>
        </p:nvSpPr>
        <p:spPr>
          <a:xfrm>
            <a:off x="1523375" y="21690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4" name="Google Shape;3184;p190"/>
          <p:cNvSpPr/>
          <p:nvPr/>
        </p:nvSpPr>
        <p:spPr>
          <a:xfrm rot="10800000">
            <a:off x="1925800" y="32943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5" name="Google Shape;3185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2669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6" name="Google Shape;3186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45" y="33704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7" name="Google Shape;3187;p190"/>
          <p:cNvSpPr/>
          <p:nvPr/>
        </p:nvSpPr>
        <p:spPr>
          <a:xfrm>
            <a:off x="4346375" y="35272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8" name="Google Shape;3188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89" name="Google Shape;3189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751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90" name="Google Shape;3190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312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91" name="Google Shape;3191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876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92" name="Google Shape;3192;p190"/>
          <p:cNvSpPr txBox="1"/>
          <p:nvPr/>
        </p:nvSpPr>
        <p:spPr>
          <a:xfrm>
            <a:off x="5776721" y="23568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3" name="Google Shape;3193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Clients and servers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communicate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with each other using a series of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 and responses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defined by </a:t>
            </a:r>
            <a:r>
              <a:rPr b="1" lang="en"/>
              <a:t>HTTP / HTTPS (</a:t>
            </a:r>
            <a:r>
              <a:rPr b="1" lang="en"/>
              <a:t>Hypertext Transfer Protocol Secure).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3199" name="Google Shape;3199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modern web applications, there is constant back-and-forth communication between the visuals displayed on the user’s browser </a:t>
            </a:r>
            <a:r>
              <a:rPr b="1" lang="en"/>
              <a:t>(front-end)</a:t>
            </a:r>
            <a:r>
              <a:rPr lang="en"/>
              <a:t> and the data and logic stored on the server </a:t>
            </a:r>
            <a:r>
              <a:rPr b="1" lang="en"/>
              <a:t>(back-end)</a:t>
            </a:r>
            <a:r>
              <a:rPr lang="en"/>
              <a:t>.</a:t>
            </a:r>
            <a:endParaRPr/>
          </a:p>
        </p:txBody>
      </p:sp>
      <p:sp>
        <p:nvSpPr>
          <p:cNvPr id="3200" name="Google Shape;3200;p191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191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02" name="Google Shape;3202;p191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03" name="Google Shape;3203;p191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3204" name="Google Shape;3204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5" name="Google Shape;3205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3206" name="Google Shape;3206;p191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7" name="Google Shape;3207;p191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91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191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91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91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2" name="Google Shape;3212;p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13" name="Google Shape;3213;p191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14" name="Google Shape;3214;p191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5" name="Google Shape;3215;p191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1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of Caution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3221" name="Google Shape;3221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think of the</a:t>
            </a:r>
            <a:r>
              <a:rPr lang="en"/>
              <a:t> server and the client as two distinct “machines.” </a:t>
            </a:r>
            <a:endParaRPr/>
          </a:p>
        </p:txBody>
      </p:sp>
      <p:sp>
        <p:nvSpPr>
          <p:cNvPr id="3222" name="Google Shape;3222;p192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192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24" name="Google Shape;3224;p192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25" name="Google Shape;3225;p192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3226" name="Google Shape;3226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7" name="Google Shape;3227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3228" name="Google Shape;3228;p192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9" name="Google Shape;3229;p192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192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192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92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192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4" name="Google Shape;3234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5" name="Google Shape;3235;p192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36" name="Google Shape;3236;p192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7" name="Google Shape;3237;p192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19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</a:t>
            </a:r>
            <a:r>
              <a:rPr lang="en"/>
              <a:t> into Servers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8" name="Google Shape;3248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249" name="Google Shape;3249;p194"/>
          <p:cNvSpPr/>
          <p:nvPr/>
        </p:nvSpPr>
        <p:spPr>
          <a:xfrm>
            <a:off x="100" y="0"/>
            <a:ext cx="9144000" cy="124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Server hardware looks like large, rugged</a:t>
            </a:r>
            <a:r>
              <a:rPr lang="en">
                <a:solidFill>
                  <a:srgbClr val="FFFFFF"/>
                </a:solidFill>
              </a:rPr>
              <a:t>ized</a:t>
            </a:r>
            <a:r>
              <a:rPr lang="en">
                <a:solidFill>
                  <a:srgbClr val="FFFFFF"/>
                </a:solidFill>
              </a:rPr>
              <a:t> versions of desktop computers.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51" name="Google Shape;3251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252" name="Google Shape;3252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195"/>
          <p:cNvSpPr/>
          <p:nvPr/>
        </p:nvSpPr>
        <p:spPr>
          <a:xfrm rot="-8760339">
            <a:off x="3844894" y="2534003"/>
            <a:ext cx="626709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195"/>
          <p:cNvSpPr/>
          <p:nvPr/>
        </p:nvSpPr>
        <p:spPr>
          <a:xfrm rot="2036725">
            <a:off x="3261577" y="23710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195"/>
          <p:cNvSpPr/>
          <p:nvPr/>
        </p:nvSpPr>
        <p:spPr>
          <a:xfrm flipH="1" rot="-2039607">
            <a:off x="3717603" y="3488461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195"/>
          <p:cNvSpPr/>
          <p:nvPr/>
        </p:nvSpPr>
        <p:spPr>
          <a:xfrm flipH="1" rot="8763326">
            <a:off x="3176397" y="3615079"/>
            <a:ext cx="842958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195"/>
          <p:cNvSpPr/>
          <p:nvPr/>
        </p:nvSpPr>
        <p:spPr>
          <a:xfrm flipH="1" rot="8760393">
            <a:off x="4781144" y="2516029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195"/>
          <p:cNvSpPr/>
          <p:nvPr/>
        </p:nvSpPr>
        <p:spPr>
          <a:xfrm flipH="1" rot="-2036725">
            <a:off x="5024838" y="23745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95"/>
          <p:cNvSpPr/>
          <p:nvPr/>
        </p:nvSpPr>
        <p:spPr>
          <a:xfrm rot="2039607">
            <a:off x="4897694" y="3559074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195"/>
          <p:cNvSpPr/>
          <p:nvPr/>
        </p:nvSpPr>
        <p:spPr>
          <a:xfrm rot="-8762770">
            <a:off x="5156262" y="3652154"/>
            <a:ext cx="722976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195"/>
          <p:cNvSpPr/>
          <p:nvPr/>
        </p:nvSpPr>
        <p:spPr>
          <a:xfrm rot="-5400000">
            <a:off x="4445050" y="3896213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195"/>
          <p:cNvSpPr/>
          <p:nvPr/>
        </p:nvSpPr>
        <p:spPr>
          <a:xfrm rot="5400000">
            <a:off x="4350675" y="3764150"/>
            <a:ext cx="2847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195"/>
          <p:cNvSpPr/>
          <p:nvPr/>
        </p:nvSpPr>
        <p:spPr>
          <a:xfrm flipH="1" rot="-5400000">
            <a:off x="4375125" y="2387648"/>
            <a:ext cx="309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195"/>
          <p:cNvSpPr/>
          <p:nvPr/>
        </p:nvSpPr>
        <p:spPr>
          <a:xfrm flipH="1" rot="5400000">
            <a:off x="4465725" y="2458500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195"/>
          <p:cNvSpPr/>
          <p:nvPr/>
        </p:nvSpPr>
        <p:spPr>
          <a:xfrm flipH="1" rot="10800000">
            <a:off x="4957800" y="3038938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195"/>
          <p:cNvSpPr/>
          <p:nvPr/>
        </p:nvSpPr>
        <p:spPr>
          <a:xfrm rot="10800000">
            <a:off x="5114450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195"/>
          <p:cNvSpPr/>
          <p:nvPr/>
        </p:nvSpPr>
        <p:spPr>
          <a:xfrm rot="10800000">
            <a:off x="3396700" y="3037675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195"/>
          <p:cNvSpPr/>
          <p:nvPr/>
        </p:nvSpPr>
        <p:spPr>
          <a:xfrm flipH="1" rot="10800000">
            <a:off x="3254625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Servers</a:t>
            </a:r>
            <a:endParaRPr/>
          </a:p>
        </p:txBody>
      </p:sp>
      <p:sp>
        <p:nvSpPr>
          <p:cNvPr id="3274" name="Google Shape;3274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machines and their code handle all requests coming in from the browsers accessing a website.</a:t>
            </a:r>
            <a:endParaRPr/>
          </a:p>
        </p:txBody>
      </p:sp>
      <p:grpSp>
        <p:nvGrpSpPr>
          <p:cNvPr id="3275" name="Google Shape;3275;p195"/>
          <p:cNvGrpSpPr/>
          <p:nvPr/>
        </p:nvGrpSpPr>
        <p:grpSpPr>
          <a:xfrm>
            <a:off x="4031029" y="2598883"/>
            <a:ext cx="1081931" cy="1176602"/>
            <a:chOff x="3816698" y="2405100"/>
            <a:chExt cx="1287400" cy="1400050"/>
          </a:xfrm>
        </p:grpSpPr>
        <p:pic>
          <p:nvPicPr>
            <p:cNvPr id="3276" name="Google Shape;3276;p1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6698" y="2405100"/>
              <a:ext cx="1287400" cy="1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7" name="Google Shape;3277;p195"/>
            <p:cNvSpPr txBox="1"/>
            <p:nvPr/>
          </p:nvSpPr>
          <p:spPr>
            <a:xfrm>
              <a:off x="3929450" y="2518375"/>
              <a:ext cx="10197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Server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8" name="Google Shape;3278;p195"/>
          <p:cNvGrpSpPr/>
          <p:nvPr/>
        </p:nvGrpSpPr>
        <p:grpSpPr>
          <a:xfrm>
            <a:off x="4145250" y="1549200"/>
            <a:ext cx="853500" cy="765551"/>
            <a:chOff x="2287400" y="1655925"/>
            <a:chExt cx="853500" cy="765551"/>
          </a:xfrm>
        </p:grpSpPr>
        <p:pic>
          <p:nvPicPr>
            <p:cNvPr id="3279" name="Google Shape;3279;p1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0" name="Google Shape;3280;p195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281" name="Google Shape;3281;p195"/>
          <p:cNvGrpSpPr/>
          <p:nvPr/>
        </p:nvGrpSpPr>
        <p:grpSpPr>
          <a:xfrm>
            <a:off x="5414800" y="1649950"/>
            <a:ext cx="853500" cy="765551"/>
            <a:chOff x="2287400" y="1655925"/>
            <a:chExt cx="853500" cy="765551"/>
          </a:xfrm>
        </p:grpSpPr>
        <p:pic>
          <p:nvPicPr>
            <p:cNvPr id="3282" name="Google Shape;3282;p1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3" name="Google Shape;3283;p195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284" name="Google Shape;3284;p195"/>
          <p:cNvGrpSpPr/>
          <p:nvPr/>
        </p:nvGrpSpPr>
        <p:grpSpPr>
          <a:xfrm>
            <a:off x="5795800" y="2804400"/>
            <a:ext cx="853500" cy="765551"/>
            <a:chOff x="2287400" y="1655925"/>
            <a:chExt cx="853500" cy="765551"/>
          </a:xfrm>
        </p:grpSpPr>
        <p:pic>
          <p:nvPicPr>
            <p:cNvPr id="3285" name="Google Shape;3285;p1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6" name="Google Shape;3286;p195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287" name="Google Shape;3287;p195"/>
          <p:cNvGrpSpPr/>
          <p:nvPr/>
        </p:nvGrpSpPr>
        <p:grpSpPr>
          <a:xfrm>
            <a:off x="5414800" y="3775475"/>
            <a:ext cx="853500" cy="765551"/>
            <a:chOff x="2287400" y="1655925"/>
            <a:chExt cx="853500" cy="765551"/>
          </a:xfrm>
        </p:grpSpPr>
        <p:pic>
          <p:nvPicPr>
            <p:cNvPr id="3288" name="Google Shape;3288;p1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9" name="Google Shape;3289;p195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290" name="Google Shape;3290;p195"/>
          <p:cNvGrpSpPr/>
          <p:nvPr/>
        </p:nvGrpSpPr>
        <p:grpSpPr>
          <a:xfrm>
            <a:off x="4145250" y="3963288"/>
            <a:ext cx="853500" cy="765551"/>
            <a:chOff x="2287400" y="1655925"/>
            <a:chExt cx="853500" cy="765551"/>
          </a:xfrm>
        </p:grpSpPr>
        <p:pic>
          <p:nvPicPr>
            <p:cNvPr id="3291" name="Google Shape;3291;p1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2" name="Google Shape;3292;p195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293" name="Google Shape;3293;p195"/>
          <p:cNvGrpSpPr/>
          <p:nvPr/>
        </p:nvGrpSpPr>
        <p:grpSpPr>
          <a:xfrm>
            <a:off x="2516625" y="2807208"/>
            <a:ext cx="853500" cy="765551"/>
            <a:chOff x="2287400" y="1655925"/>
            <a:chExt cx="853500" cy="765551"/>
          </a:xfrm>
        </p:grpSpPr>
        <p:pic>
          <p:nvPicPr>
            <p:cNvPr id="3294" name="Google Shape;3294;p1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5" name="Google Shape;3295;p195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296" name="Google Shape;3296;p195"/>
          <p:cNvGrpSpPr/>
          <p:nvPr/>
        </p:nvGrpSpPr>
        <p:grpSpPr>
          <a:xfrm>
            <a:off x="2976400" y="1649950"/>
            <a:ext cx="853500" cy="765551"/>
            <a:chOff x="2287400" y="1655925"/>
            <a:chExt cx="853500" cy="765551"/>
          </a:xfrm>
        </p:grpSpPr>
        <p:pic>
          <p:nvPicPr>
            <p:cNvPr id="3297" name="Google Shape;3297;p1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8" name="Google Shape;3298;p195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299" name="Google Shape;3299;p195"/>
          <p:cNvGrpSpPr/>
          <p:nvPr/>
        </p:nvGrpSpPr>
        <p:grpSpPr>
          <a:xfrm>
            <a:off x="2976400" y="3775475"/>
            <a:ext cx="853500" cy="765551"/>
            <a:chOff x="2287400" y="1655925"/>
            <a:chExt cx="853500" cy="765551"/>
          </a:xfrm>
        </p:grpSpPr>
        <p:pic>
          <p:nvPicPr>
            <p:cNvPr id="3300" name="Google Shape;3300;p1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1" name="Google Shape;3301;p195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" name="Google Shape;3307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8" name="Google Shape;3308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09" name="Google Shape;3309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Where does the server live?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310" name="Google Shape;3310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Do Servers Live?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97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97"/>
          <p:cNvSpPr txBox="1"/>
          <p:nvPr>
            <p:ph idx="1" type="subTitle"/>
          </p:nvPr>
        </p:nvSpPr>
        <p:spPr>
          <a:xfrm>
            <a:off x="12225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live in dedicated hardware intended to handle the requests and responses from many clients.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9" name="Google Shape;3319;p197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97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most often live on cloud platforms like AWS, Heroku, and Google Cloud.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1" name="Google Shape;3321;p19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2" name="Google Shape;3322;p19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3" name="Google Shape;3323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531" y="2444021"/>
            <a:ext cx="1999332" cy="2174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During Development</a:t>
            </a:r>
            <a:endParaRPr/>
          </a:p>
        </p:txBody>
      </p:sp>
      <p:sp>
        <p:nvSpPr>
          <p:cNvPr id="3329" name="Google Shape;3329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0" name="Google Shape;3330;p198"/>
          <p:cNvSpPr/>
          <p:nvPr/>
        </p:nvSpPr>
        <p:spPr>
          <a:xfrm>
            <a:off x="1141275" y="1161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1" name="Google Shape;3331;p198"/>
          <p:cNvSpPr txBox="1"/>
          <p:nvPr>
            <p:ph idx="1" type="subTitle"/>
          </p:nvPr>
        </p:nvSpPr>
        <p:spPr>
          <a:xfrm>
            <a:off x="-12150" y="1198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During development, our personal computers will simulate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both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client and the server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2" name="Google Shape;3332;p198"/>
          <p:cNvSpPr/>
          <p:nvPr/>
        </p:nvSpPr>
        <p:spPr>
          <a:xfrm>
            <a:off x="1141350" y="1752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198"/>
          <p:cNvSpPr txBox="1"/>
          <p:nvPr>
            <p:ph idx="2" type="subTitle"/>
          </p:nvPr>
        </p:nvSpPr>
        <p:spPr>
          <a:xfrm>
            <a:off x="-12100" y="1772650"/>
            <a:ext cx="861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create a local server (Localhost) on our computer and then use our browser to interact with it.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4" name="Google Shape;3334;p19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185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Google Shape;3335;p19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772647"/>
            <a:ext cx="577805" cy="44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6" name="Google Shape;3336;p198"/>
          <p:cNvGrpSpPr/>
          <p:nvPr/>
        </p:nvGrpSpPr>
        <p:grpSpPr>
          <a:xfrm>
            <a:off x="2801609" y="2528711"/>
            <a:ext cx="2667142" cy="2302981"/>
            <a:chOff x="2801525" y="2905650"/>
            <a:chExt cx="2230425" cy="1925891"/>
          </a:xfrm>
        </p:grpSpPr>
        <p:sp>
          <p:nvSpPr>
            <p:cNvPr id="3337" name="Google Shape;3337;p198"/>
            <p:cNvSpPr/>
            <p:nvPr/>
          </p:nvSpPr>
          <p:spPr>
            <a:xfrm rot="2036725">
              <a:off x="3309442" y="3885194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98"/>
            <p:cNvSpPr/>
            <p:nvPr/>
          </p:nvSpPr>
          <p:spPr>
            <a:xfrm flipH="1" rot="8763275">
              <a:off x="3309442" y="3692656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39" name="Google Shape;3339;p1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2450" y="3119200"/>
              <a:ext cx="919500" cy="999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0" name="Google Shape;3340;p1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80050" y="4128050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1" name="Google Shape;3341;p198"/>
            <p:cNvSpPr txBox="1"/>
            <p:nvPr/>
          </p:nvSpPr>
          <p:spPr>
            <a:xfrm>
              <a:off x="4161750" y="4171075"/>
              <a:ext cx="78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Browser</a:t>
              </a:r>
              <a:r>
                <a:rPr lang="en" sz="1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3342" name="Google Shape;3342;p1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23975" y="3581963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3" name="Google Shape;3343;p198"/>
            <p:cNvSpPr txBox="1"/>
            <p:nvPr/>
          </p:nvSpPr>
          <p:spPr>
            <a:xfrm>
              <a:off x="4112450" y="2905650"/>
              <a:ext cx="8520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Localhost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4" name="Google Shape;3344;p198"/>
            <p:cNvSpPr txBox="1"/>
            <p:nvPr/>
          </p:nvSpPr>
          <p:spPr>
            <a:xfrm>
              <a:off x="2801525" y="3650525"/>
              <a:ext cx="806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Personal Computer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19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Building a Server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</a:t>
            </a:r>
            <a:r>
              <a:rPr lang="en"/>
              <a:t> a Server</a:t>
            </a:r>
            <a:endParaRPr/>
          </a:p>
        </p:txBody>
      </p:sp>
      <p:sp>
        <p:nvSpPr>
          <p:cNvPr id="3356" name="Google Shape;3356;p200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200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our purposes, “building a server” means writing code that handles what the server will do.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8" name="Google Shape;3358;p200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200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0" name="Google Shape;3360;p200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It’s important to note that even though you pay for server-side hardware, you still need to write the code that goes inside.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1" name="Google Shape;3361;p200"/>
          <p:cNvSpPr txBox="1"/>
          <p:nvPr>
            <p:ph idx="3" type="subTitle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code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enables functions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such as: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62" name="Google Shape;3362;p20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3" name="Google Shape;3363;p2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4" name="Google Shape;3364;p20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5" name="Google Shape;3365;p200"/>
          <p:cNvSpPr/>
          <p:nvPr/>
        </p:nvSpPr>
        <p:spPr>
          <a:xfrm>
            <a:off x="1930674" y="413307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200"/>
          <p:cNvSpPr txBox="1"/>
          <p:nvPr>
            <p:ph idx="4" type="subTitle"/>
          </p:nvPr>
        </p:nvSpPr>
        <p:spPr>
          <a:xfrm>
            <a:off x="825849" y="4133200"/>
            <a:ext cx="4007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Performing server-side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7" name="Google Shape;3367;p200"/>
          <p:cNvSpPr/>
          <p:nvPr/>
        </p:nvSpPr>
        <p:spPr>
          <a:xfrm>
            <a:off x="1930549" y="3256700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8" name="Google Shape;3368;p200"/>
          <p:cNvSpPr txBox="1"/>
          <p:nvPr>
            <p:ph idx="5" type="subTitle"/>
          </p:nvPr>
        </p:nvSpPr>
        <p:spPr>
          <a:xfrm>
            <a:off x="850575" y="3256825"/>
            <a:ext cx="4522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Establishing connections to the database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9" name="Google Shape;3369;p200"/>
          <p:cNvSpPr/>
          <p:nvPr/>
        </p:nvSpPr>
        <p:spPr>
          <a:xfrm>
            <a:off x="1930549" y="369482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200"/>
          <p:cNvSpPr txBox="1"/>
          <p:nvPr>
            <p:ph idx="6" type="subTitle"/>
          </p:nvPr>
        </p:nvSpPr>
        <p:spPr>
          <a:xfrm>
            <a:off x="850575" y="3694950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Handling client-side URL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1" name="Google Shape;3371;p20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356531" y="325969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Google Shape;3372;p20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356531" y="370775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3" name="Google Shape;3373;p20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356531" y="41270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374" name="Google Shape;3374;p200"/>
          <p:cNvSpPr/>
          <p:nvPr/>
        </p:nvSpPr>
        <p:spPr>
          <a:xfrm>
            <a:off x="5856899" y="3256638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5" name="Google Shape;3375;p200"/>
          <p:cNvSpPr txBox="1"/>
          <p:nvPr>
            <p:ph idx="7" type="subTitle"/>
          </p:nvPr>
        </p:nvSpPr>
        <p:spPr>
          <a:xfrm>
            <a:off x="4853125" y="3256763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Authenticating user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6" name="Google Shape;3376;p200"/>
          <p:cNvSpPr/>
          <p:nvPr/>
        </p:nvSpPr>
        <p:spPr>
          <a:xfrm>
            <a:off x="5856899" y="3694763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200"/>
          <p:cNvSpPr txBox="1"/>
          <p:nvPr>
            <p:ph idx="8" type="subTitle"/>
          </p:nvPr>
        </p:nvSpPr>
        <p:spPr>
          <a:xfrm>
            <a:off x="4853125" y="3694888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Logging client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8" name="Google Shape;3378;p20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5282881" y="3259635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9" name="Google Shape;3379;p20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5282881" y="3707691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Server: </a:t>
            </a:r>
            <a:r>
              <a:rPr lang="en"/>
              <a:t>A Big Box</a:t>
            </a:r>
            <a:endParaRPr/>
          </a:p>
        </p:txBody>
      </p:sp>
      <p:graphicFrame>
        <p:nvGraphicFramePr>
          <p:cNvPr id="3385" name="Google Shape;3385;p201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3386" name="Google Shape;3386;p20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7" name="Google Shape;3387;p201"/>
          <p:cNvSpPr txBox="1"/>
          <p:nvPr>
            <p:ph idx="1" type="subTitle"/>
          </p:nvPr>
        </p:nvSpPr>
        <p:spPr>
          <a:xfrm>
            <a:off x="-12150" y="896112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Throughout this week, imagine your server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big, empty 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8" name="Google Shape;3388;p20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57097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9" name="Google Shape;3389;p201"/>
          <p:cNvSpPr txBox="1"/>
          <p:nvPr>
            <p:ph idx="2" type="subTitle"/>
          </p:nvPr>
        </p:nvSpPr>
        <p:spPr>
          <a:xfrm>
            <a:off x="-12150" y="1672325"/>
            <a:ext cx="4651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add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snippets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modules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give our big, empty box the power to do stuff in response to all the requests that come in.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1" name="Google Shape;3021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63" y="152400"/>
            <a:ext cx="7299878" cy="46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Google Shape;3022;p175"/>
          <p:cNvSpPr txBox="1"/>
          <p:nvPr/>
        </p:nvSpPr>
        <p:spPr>
          <a:xfrm>
            <a:off x="1508475" y="1704825"/>
            <a:ext cx="61269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Node and Express servers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routing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two of the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most important concepts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 the </a:t>
            </a: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entire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program.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3" name="Google Shape;3023;p1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3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</a:t>
            </a:r>
            <a:r>
              <a:rPr lang="en"/>
              <a:t>Connections</a:t>
            </a:r>
            <a:endParaRPr/>
          </a:p>
        </p:txBody>
      </p:sp>
      <p:graphicFrame>
        <p:nvGraphicFramePr>
          <p:cNvPr id="3395" name="Google Shape;3395;p202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396" name="Google Shape;3396;p202"/>
          <p:cNvSpPr txBox="1"/>
          <p:nvPr>
            <p:ph idx="1" type="subTitle"/>
          </p:nvPr>
        </p:nvSpPr>
        <p:spPr>
          <a:xfrm>
            <a:off x="0" y="675975"/>
            <a:ext cx="4328100" cy="188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allow the client to connect to the server?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add a listener to the server that allows it to </a:t>
            </a:r>
            <a:r>
              <a:rPr b="1" lang="en"/>
              <a:t>listen</a:t>
            </a:r>
            <a:r>
              <a:rPr lang="en"/>
              <a:t> for client requests.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2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Parsing</a:t>
            </a:r>
            <a:endParaRPr/>
          </a:p>
        </p:txBody>
      </p:sp>
      <p:graphicFrame>
        <p:nvGraphicFramePr>
          <p:cNvPr id="3402" name="Google Shape;3402;p203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403" name="Google Shape;3403;p203"/>
          <p:cNvSpPr txBox="1"/>
          <p:nvPr>
            <p:ph idx="1" type="subTitle"/>
          </p:nvPr>
        </p:nvSpPr>
        <p:spPr>
          <a:xfrm>
            <a:off x="0" y="675975"/>
            <a:ext cx="3994200" cy="1257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give the server the ability to </a:t>
            </a:r>
            <a:r>
              <a:rPr b="1" lang="en"/>
              <a:t>parse</a:t>
            </a:r>
            <a:r>
              <a:rPr lang="en"/>
              <a:t>, or interpret, URLs </a:t>
            </a:r>
            <a:r>
              <a:rPr lang="en"/>
              <a:t>that the user requests.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2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Routing</a:t>
            </a:r>
            <a:endParaRPr/>
          </a:p>
        </p:txBody>
      </p:sp>
      <p:graphicFrame>
        <p:nvGraphicFramePr>
          <p:cNvPr id="3409" name="Google Shape;3409;p204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410" name="Google Shape;3410;p204"/>
          <p:cNvSpPr txBox="1"/>
          <p:nvPr>
            <p:ph idx="1" type="subTitle"/>
          </p:nvPr>
        </p:nvSpPr>
        <p:spPr>
          <a:xfrm>
            <a:off x="0" y="675975"/>
            <a:ext cx="4458600" cy="192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Then, based on a URL’s keywords, </a:t>
            </a:r>
            <a:r>
              <a:rPr lang="en"/>
              <a:t>the server will be able to </a:t>
            </a:r>
            <a:r>
              <a:rPr b="1" lang="en"/>
              <a:t>route</a:t>
            </a:r>
            <a:r>
              <a:rPr lang="en"/>
              <a:t>, or direct, the flow of logic to initiate other processes.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Sending Files</a:t>
            </a:r>
            <a:endParaRPr/>
          </a:p>
        </p:txBody>
      </p:sp>
      <p:graphicFrame>
        <p:nvGraphicFramePr>
          <p:cNvPr id="3416" name="Google Shape;3416;p205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417" name="Google Shape;3417;p205"/>
          <p:cNvSpPr txBox="1"/>
          <p:nvPr>
            <p:ph idx="1" type="subTitle"/>
          </p:nvPr>
        </p:nvSpPr>
        <p:spPr>
          <a:xfrm>
            <a:off x="0" y="675975"/>
            <a:ext cx="4609500" cy="1344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“other processes” might be sending an HTML file to be rendered </a:t>
            </a:r>
            <a:r>
              <a:rPr lang="en"/>
              <a:t>or</a:t>
            </a:r>
            <a:r>
              <a:rPr lang="en"/>
              <a:t> sending a JSON file to be rendered.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2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Receiving Posts</a:t>
            </a:r>
            <a:endParaRPr/>
          </a:p>
        </p:txBody>
      </p:sp>
      <p:graphicFrame>
        <p:nvGraphicFramePr>
          <p:cNvPr id="3423" name="Google Shape;3423;p206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424" name="Google Shape;3424;p206"/>
          <p:cNvSpPr txBox="1"/>
          <p:nvPr>
            <p:ph idx="1" type="subTitle"/>
          </p:nvPr>
        </p:nvSpPr>
        <p:spPr>
          <a:xfrm>
            <a:off x="0" y="675975"/>
            <a:ext cx="4327800" cy="190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include a module to handle receiving a user’s POST requests—the data they send the server.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8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2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Performing Logic</a:t>
            </a:r>
            <a:endParaRPr/>
          </a:p>
        </p:txBody>
      </p:sp>
      <p:graphicFrame>
        <p:nvGraphicFramePr>
          <p:cNvPr id="3430" name="Google Shape;3430;p207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431" name="Google Shape;3431;p207"/>
          <p:cNvSpPr txBox="1"/>
          <p:nvPr>
            <p:ph idx="1" type="subTitle"/>
          </p:nvPr>
        </p:nvSpPr>
        <p:spPr>
          <a:xfrm>
            <a:off x="0" y="675975"/>
            <a:ext cx="4748700" cy="1947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</a:t>
            </a:r>
            <a:r>
              <a:rPr lang="en"/>
              <a:t> have complex server-side logic that will initiate in response to users visiting a route endpoint or sending us data.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2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And More!</a:t>
            </a:r>
            <a:endParaRPr/>
          </a:p>
        </p:txBody>
      </p:sp>
      <p:graphicFrame>
        <p:nvGraphicFramePr>
          <p:cNvPr id="3437" name="Google Shape;3437;p208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{48A899C9-DB02-4D40-9E09-8C6FC64BF10E}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 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438" name="Google Shape;3438;p208"/>
          <p:cNvSpPr txBox="1"/>
          <p:nvPr>
            <p:ph idx="1" type="subTitle"/>
          </p:nvPr>
        </p:nvSpPr>
        <p:spPr>
          <a:xfrm>
            <a:off x="-12150" y="893650"/>
            <a:ext cx="446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But it doesn’t stop there!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9" name="Google Shape;3439;p20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0" name="Google Shape;3440;p208"/>
          <p:cNvSpPr txBox="1"/>
          <p:nvPr>
            <p:ph idx="2" type="subTitle"/>
          </p:nvPr>
        </p:nvSpPr>
        <p:spPr>
          <a:xfrm>
            <a:off x="-12150" y="1611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add functionality for authentication, logging requests, connecting to databases, and so much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41" name="Google Shape;3441;p20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42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2" name="Google Shape;3442;p208"/>
          <p:cNvSpPr txBox="1"/>
          <p:nvPr>
            <p:ph idx="3" type="subTitle"/>
          </p:nvPr>
        </p:nvSpPr>
        <p:spPr>
          <a:xfrm>
            <a:off x="-12150" y="2721538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Always remember that we’re coding out these functionalities into our box!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43" name="Google Shape;3443;p20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7524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2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21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 Yourself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Forewarning: This Is the Challenging Stuff</a:t>
            </a:r>
            <a:endParaRPr/>
          </a:p>
        </p:txBody>
      </p:sp>
      <p:sp>
        <p:nvSpPr>
          <p:cNvPr id="3029" name="Google Shape;3029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topics</a:t>
            </a:r>
            <a:r>
              <a:rPr lang="en"/>
              <a:t> we’ll cover over the next three weeks will be challenging at times, but it’s also some of the most important material. This is when you’ll go from humble HTML/CSS hackers to employable full-stack engineers. Bring your A game!</a:t>
            </a:r>
            <a:endParaRPr/>
          </a:p>
        </p:txBody>
      </p:sp>
      <p:pic>
        <p:nvPicPr>
          <p:cNvPr id="3030" name="Google Shape;3030;p176"/>
          <p:cNvPicPr preferRelativeResize="0"/>
          <p:nvPr/>
        </p:nvPicPr>
        <p:blipFill rotWithShape="1">
          <a:blip r:embed="rId3">
            <a:alphaModFix/>
          </a:blip>
          <a:srcRect b="3735" l="0" r="3381" t="0"/>
          <a:stretch/>
        </p:blipFill>
        <p:spPr>
          <a:xfrm>
            <a:off x="3259450" y="1704200"/>
            <a:ext cx="2536350" cy="30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21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Concerns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#1</a:t>
            </a:r>
            <a:endParaRPr/>
          </a:p>
        </p:txBody>
      </p:sp>
      <p:sp>
        <p:nvSpPr>
          <p:cNvPr id="3474" name="Google Shape;3474;p213"/>
          <p:cNvSpPr txBox="1"/>
          <p:nvPr>
            <p:ph idx="1" type="subTitle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This is all so confusing.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475" name="Google Shape;3475;p2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76" name="Google Shape;3476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50" y="927775"/>
            <a:ext cx="967725" cy="8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7" name="Google Shape;3477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826550" y="982225"/>
            <a:ext cx="967725" cy="8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3" name="Google Shape;3483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250" y="1408037"/>
            <a:ext cx="5981227" cy="336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4" name="Google Shape;3484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Comment #1: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“This is all so confusing.”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485" name="Google Shape;3485;p2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6" name="Google Shape;3486;p214"/>
          <p:cNvSpPr txBox="1"/>
          <p:nvPr>
            <p:ph type="title"/>
          </p:nvPr>
        </p:nvSpPr>
        <p:spPr>
          <a:xfrm>
            <a:off x="-12125" y="640075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it will be for your employer as well.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2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Comment #2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2" name="Google Shape;3492;p215"/>
          <p:cNvSpPr txBox="1"/>
          <p:nvPr>
            <p:ph idx="1" type="subTitle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I feel like I’m just copying and pasting.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93" name="Google Shape;3493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1132725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4" name="Google Shape;3494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93950" y="1186050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5" name="Google Shape;3495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72" y="20903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Comment #2: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“I feel like I’m just copying and pasting.”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1" name="Google Shape;3501;p2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Response:</a:t>
            </a:r>
            <a:endParaRPr b="1"/>
          </a:p>
        </p:txBody>
      </p:sp>
      <p:sp>
        <p:nvSpPr>
          <p:cNvPr id="3502" name="Google Shape;3502;p216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216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Back-end code libraries mean you have to code less.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4" name="Google Shape;3504;p21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216"/>
          <p:cNvSpPr txBox="1"/>
          <p:nvPr>
            <p:ph idx="2" type="subTitle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Often you are just copying and pasting “best practices” over and over again.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06" name="Google Shape;3506;p21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7" name="Google Shape;3507;p21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72" y="30809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p21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p218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521" name="Google Shape;3521;p2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522" name="Google Shape;3522;p2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b="1" lang="en">
                <a:highlight>
                  <a:srgbClr val="FFFF00"/>
                </a:highlight>
              </a:rPr>
              <a:t>Express</a:t>
            </a:r>
            <a:r>
              <a:rPr lang="en"/>
              <a:t>?</a:t>
            </a:r>
            <a:endParaRPr/>
          </a:p>
        </p:txBody>
      </p:sp>
      <p:pic>
        <p:nvPicPr>
          <p:cNvPr id="3523" name="Google Shape;3523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219"/>
          <p:cNvSpPr txBox="1"/>
          <p:nvPr>
            <p:ph type="title"/>
          </p:nvPr>
        </p:nvSpPr>
        <p:spPr>
          <a:xfrm>
            <a:off x="2544050" y="1220725"/>
            <a:ext cx="5770200" cy="27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Express.JS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Express is a web framework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for Node that makes creating server-side code much simpler.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220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536" name="Google Shape;3536;p2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537" name="Google Shape;3537;p2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b="1" lang="en">
                <a:highlight>
                  <a:srgbClr val="FFFF00"/>
                </a:highlight>
              </a:rPr>
              <a:t>route</a:t>
            </a:r>
            <a:r>
              <a:rPr lang="en"/>
              <a:t>?</a:t>
            </a:r>
            <a:endParaRPr/>
          </a:p>
        </p:txBody>
      </p:sp>
      <p:pic>
        <p:nvPicPr>
          <p:cNvPr id="3538" name="Google Shape;3538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3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4" name="Google Shape;3544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30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45" name="Google Shape;3545;p2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= Maps</a:t>
            </a:r>
            <a:endParaRPr/>
          </a:p>
        </p:txBody>
      </p:sp>
      <p:cxnSp>
        <p:nvCxnSpPr>
          <p:cNvPr id="3546" name="Google Shape;3546;p221"/>
          <p:cNvCxnSpPr/>
          <p:nvPr/>
        </p:nvCxnSpPr>
        <p:spPr>
          <a:xfrm>
            <a:off x="274375" y="640080"/>
            <a:ext cx="40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for Success</a:t>
            </a:r>
            <a:endParaRPr/>
          </a:p>
        </p:txBody>
      </p:sp>
      <p:sp>
        <p:nvSpPr>
          <p:cNvPr id="3036" name="Google Shape;3036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177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Form a study group.</a:t>
            </a:r>
            <a:r>
              <a:rPr lang="en" sz="1100"/>
              <a:t> Get in the habit of explaining in-class exercises to one another, and work together on homework assignments.</a:t>
            </a:r>
            <a:endParaRPr sz="1100"/>
          </a:p>
        </p:txBody>
      </p:sp>
      <p:sp>
        <p:nvSpPr>
          <p:cNvPr id="3038" name="Google Shape;3038;p177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Take notes! </a:t>
            </a:r>
            <a:r>
              <a:rPr lang="en" sz="1100"/>
              <a:t>Jot down key concepts and ideas that come out of the in-class activities to help you keep things straight!</a:t>
            </a:r>
            <a:endParaRPr sz="1100"/>
          </a:p>
        </p:txBody>
      </p:sp>
      <p:sp>
        <p:nvSpPr>
          <p:cNvPr id="3039" name="Google Shape;3039;p177"/>
          <p:cNvSpPr txBox="1"/>
          <p:nvPr>
            <p:ph idx="5" type="subTitle"/>
          </p:nvPr>
        </p:nvSpPr>
        <p:spPr>
          <a:xfrm>
            <a:off x="0" y="30690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Ask “conceptual” questions.</a:t>
            </a:r>
            <a:r>
              <a:rPr lang="en" sz="1100"/>
              <a:t> It’s important to understand the big picture, so if a key concept is confusing, be sure to ask about it!</a:t>
            </a:r>
            <a:endParaRPr sz="1100"/>
          </a:p>
        </p:txBody>
      </p:sp>
      <p:sp>
        <p:nvSpPr>
          <p:cNvPr id="3040" name="Google Shape;3040;p177"/>
          <p:cNvSpPr txBox="1"/>
          <p:nvPr>
            <p:ph idx="6" type="subTitle"/>
          </p:nvPr>
        </p:nvSpPr>
        <p:spPr>
          <a:xfrm>
            <a:off x="-12300" y="39117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Come to office hours. </a:t>
            </a:r>
            <a:r>
              <a:rPr lang="en" sz="1100"/>
              <a:t>Seeking help during office hours will be increasingly valuable as the material becomes more complex. Come to these sessions and ask questions! We’re here to help you.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p222"/>
          <p:cNvSpPr/>
          <p:nvPr/>
        </p:nvSpPr>
        <p:spPr>
          <a:xfrm>
            <a:off x="2058525" y="1840175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52" name="Google Shape;3552;p222"/>
          <p:cNvSpPr/>
          <p:nvPr/>
        </p:nvSpPr>
        <p:spPr>
          <a:xfrm>
            <a:off x="2058600" y="2421900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/saved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53" name="Google Shape;3553;p222"/>
          <p:cNvSpPr/>
          <p:nvPr/>
        </p:nvSpPr>
        <p:spPr>
          <a:xfrm>
            <a:off x="2058600" y="3003625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/api/headlines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54" name="Google Shape;3554;p222"/>
          <p:cNvSpPr/>
          <p:nvPr/>
        </p:nvSpPr>
        <p:spPr>
          <a:xfrm>
            <a:off x="346200" y="1534625"/>
            <a:ext cx="1952700" cy="2050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User visits a link…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5" name="Google Shape;3555;p222"/>
          <p:cNvSpPr/>
          <p:nvPr/>
        </p:nvSpPr>
        <p:spPr>
          <a:xfrm>
            <a:off x="6912250" y="1762475"/>
            <a:ext cx="1952700" cy="53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“Home”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6" name="Google Shape;3556;p2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Routes = Maps</a:t>
            </a:r>
            <a:endParaRPr/>
          </a:p>
        </p:txBody>
      </p:sp>
      <p:pic>
        <p:nvPicPr>
          <p:cNvPr id="3557" name="Google Shape;3557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700" y="1653150"/>
            <a:ext cx="1885925" cy="20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8" name="Google Shape;3558;p222"/>
          <p:cNvSpPr txBox="1"/>
          <p:nvPr/>
        </p:nvSpPr>
        <p:spPr>
          <a:xfrm>
            <a:off x="4968625" y="1840175"/>
            <a:ext cx="1398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9" name="Google Shape;3559;p222"/>
          <p:cNvSpPr/>
          <p:nvPr/>
        </p:nvSpPr>
        <p:spPr>
          <a:xfrm>
            <a:off x="6912250" y="2410175"/>
            <a:ext cx="1952700" cy="53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0" name="Google Shape;3560;p222"/>
          <p:cNvSpPr/>
          <p:nvPr/>
        </p:nvSpPr>
        <p:spPr>
          <a:xfrm>
            <a:off x="6912250" y="3057875"/>
            <a:ext cx="1952700" cy="64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given JSON containing all of the headline data.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1" name="Google Shape;3561;p222"/>
          <p:cNvSpPr/>
          <p:nvPr/>
        </p:nvSpPr>
        <p:spPr>
          <a:xfrm rot="10800000">
            <a:off x="6483425" y="1936600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222"/>
          <p:cNvSpPr/>
          <p:nvPr/>
        </p:nvSpPr>
        <p:spPr>
          <a:xfrm rot="10800000">
            <a:off x="6483425" y="2563175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222"/>
          <p:cNvSpPr/>
          <p:nvPr/>
        </p:nvSpPr>
        <p:spPr>
          <a:xfrm rot="10800000">
            <a:off x="6483425" y="3189750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4" name="Google Shape;3564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98" y="1999050"/>
            <a:ext cx="1179300" cy="135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p2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Quick Example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nyt-mongo-scraper.herokuapp.com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224"/>
          <p:cNvSpPr/>
          <p:nvPr/>
        </p:nvSpPr>
        <p:spPr>
          <a:xfrm>
            <a:off x="3206525" y="1534341"/>
            <a:ext cx="2825400" cy="60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“/” route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5" name="Google Shape;3575;p224"/>
          <p:cNvSpPr/>
          <p:nvPr/>
        </p:nvSpPr>
        <p:spPr>
          <a:xfrm flipH="1" rot="10800000">
            <a:off x="2069993" y="2883217"/>
            <a:ext cx="3937200" cy="295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2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577" name="Google Shape;3577;p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00" y="2274720"/>
            <a:ext cx="1896656" cy="1701178"/>
          </a:xfrm>
          <a:prstGeom prst="rect">
            <a:avLst/>
          </a:prstGeom>
          <a:noFill/>
          <a:ln>
            <a:noFill/>
          </a:ln>
        </p:spPr>
      </p:pic>
      <p:sp>
        <p:nvSpPr>
          <p:cNvPr id="3578" name="Google Shape;3578;p224"/>
          <p:cNvSpPr txBox="1"/>
          <p:nvPr/>
        </p:nvSpPr>
        <p:spPr>
          <a:xfrm>
            <a:off x="1054373" y="2733847"/>
            <a:ext cx="1708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Home Page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9" name="Google Shape;3579;p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716" y="2035909"/>
            <a:ext cx="1035822" cy="1093891"/>
          </a:xfrm>
          <a:prstGeom prst="rect">
            <a:avLst/>
          </a:prstGeom>
          <a:noFill/>
          <a:ln>
            <a:noFill/>
          </a:ln>
        </p:spPr>
      </p:pic>
      <p:sp>
        <p:nvSpPr>
          <p:cNvPr id="3580" name="Google Shape;3580;p224"/>
          <p:cNvSpPr/>
          <p:nvPr/>
        </p:nvSpPr>
        <p:spPr>
          <a:xfrm>
            <a:off x="3470150" y="2241100"/>
            <a:ext cx="1140900" cy="295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b="1" sz="12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1" name="Google Shape;3581;p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648" y="2110483"/>
            <a:ext cx="1962422" cy="2134129"/>
          </a:xfrm>
          <a:prstGeom prst="rect">
            <a:avLst/>
          </a:prstGeom>
          <a:noFill/>
          <a:ln>
            <a:noFill/>
          </a:ln>
        </p:spPr>
      </p:pic>
      <p:sp>
        <p:nvSpPr>
          <p:cNvPr id="3582" name="Google Shape;3582;p224"/>
          <p:cNvSpPr txBox="1"/>
          <p:nvPr/>
        </p:nvSpPr>
        <p:spPr>
          <a:xfrm>
            <a:off x="6104817" y="2825952"/>
            <a:ext cx="15609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3" name="Google Shape;3583;p224"/>
          <p:cNvSpPr/>
          <p:nvPr/>
        </p:nvSpPr>
        <p:spPr>
          <a:xfrm>
            <a:off x="4414474" y="1208175"/>
            <a:ext cx="409200" cy="409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7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p225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225"/>
          <p:cNvSpPr/>
          <p:nvPr/>
        </p:nvSpPr>
        <p:spPr>
          <a:xfrm>
            <a:off x="1748950" y="1459250"/>
            <a:ext cx="2417400" cy="46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"/saved" route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0" name="Google Shape;3590;p225"/>
          <p:cNvSpPr/>
          <p:nvPr/>
        </p:nvSpPr>
        <p:spPr>
          <a:xfrm flipH="1" rot="10800000">
            <a:off x="1178875" y="2497350"/>
            <a:ext cx="30309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2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592" name="Google Shape;3592;p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3" name="Google Shape;3593;p225"/>
          <p:cNvSpPr txBox="1"/>
          <p:nvPr/>
        </p:nvSpPr>
        <p:spPr>
          <a:xfrm>
            <a:off x="397075" y="2382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b="1" lang="en" sz="12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Saved Articles</a:t>
            </a:r>
            <a:endParaRPr b="1" sz="12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4" name="Google Shape;3594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p225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6" name="Google Shape;3596;p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7" name="Google Shape;3597;p225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8" name="Google Shape;3598;p225"/>
          <p:cNvSpPr/>
          <p:nvPr/>
        </p:nvSpPr>
        <p:spPr>
          <a:xfrm>
            <a:off x="2831200" y="1208175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99" name="Google Shape;3599;p225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finds the relevant HTML content and data.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0" name="Google Shape;3600;p225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01" name="Google Shape;3601;p225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responds by providing HTML with saved articles.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2" name="Google Shape;3602;p225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03" name="Google Shape;3603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7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226"/>
          <p:cNvSpPr/>
          <p:nvPr/>
        </p:nvSpPr>
        <p:spPr>
          <a:xfrm>
            <a:off x="3025737" y="1364255"/>
            <a:ext cx="2917800" cy="780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9" name="Google Shape;3609;p226"/>
          <p:cNvSpPr/>
          <p:nvPr/>
        </p:nvSpPr>
        <p:spPr>
          <a:xfrm flipH="1" rot="10800000">
            <a:off x="1851904" y="2827104"/>
            <a:ext cx="4066500" cy="279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0" name="Google Shape;3610;p2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611" name="Google Shape;3611;p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275" y="2251728"/>
            <a:ext cx="1958904" cy="16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2" name="Google Shape;3612;p226"/>
          <p:cNvSpPr txBox="1"/>
          <p:nvPr/>
        </p:nvSpPr>
        <p:spPr>
          <a:xfrm>
            <a:off x="802952" y="2685958"/>
            <a:ext cx="1764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3" name="Google Shape;3613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265" y="2025867"/>
            <a:ext cx="1069815" cy="1034570"/>
          </a:xfrm>
          <a:prstGeom prst="rect">
            <a:avLst/>
          </a:prstGeom>
          <a:noFill/>
          <a:ln>
            <a:noFill/>
          </a:ln>
        </p:spPr>
      </p:pic>
      <p:sp>
        <p:nvSpPr>
          <p:cNvPr id="3614" name="Google Shape;3614;p226"/>
          <p:cNvSpPr/>
          <p:nvPr/>
        </p:nvSpPr>
        <p:spPr>
          <a:xfrm>
            <a:off x="3133074" y="2219937"/>
            <a:ext cx="1343100" cy="27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5" name="Google Shape;3615;p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823" y="2096398"/>
            <a:ext cx="2026827" cy="2018402"/>
          </a:xfrm>
          <a:prstGeom prst="rect">
            <a:avLst/>
          </a:prstGeom>
          <a:noFill/>
          <a:ln>
            <a:noFill/>
          </a:ln>
        </p:spPr>
      </p:pic>
      <p:sp>
        <p:nvSpPr>
          <p:cNvPr id="3616" name="Google Shape;3616;p226"/>
          <p:cNvSpPr txBox="1"/>
          <p:nvPr/>
        </p:nvSpPr>
        <p:spPr>
          <a:xfrm>
            <a:off x="6019150" y="2773069"/>
            <a:ext cx="1611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7" name="Google Shape;3617;p226"/>
          <p:cNvSpPr/>
          <p:nvPr/>
        </p:nvSpPr>
        <p:spPr>
          <a:xfrm>
            <a:off x="4273331" y="1055775"/>
            <a:ext cx="422700" cy="387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p227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3" name="Google Shape;3623;p227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sets the article as “saved” in the database.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4" name="Google Shape;3624;p227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25" name="Google Shape;3625;p227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articles are loaded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 saved page.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6" name="Google Shape;3626;p227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27" name="Google Shape;3627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8" name="Google Shape;3628;p227"/>
          <p:cNvSpPr/>
          <p:nvPr/>
        </p:nvSpPr>
        <p:spPr>
          <a:xfrm>
            <a:off x="2053750" y="1306850"/>
            <a:ext cx="2174700" cy="63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9" name="Google Shape;3629;p227"/>
          <p:cNvSpPr/>
          <p:nvPr/>
        </p:nvSpPr>
        <p:spPr>
          <a:xfrm flipH="1" rot="10800000">
            <a:off x="1178875" y="2497350"/>
            <a:ext cx="30309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0" name="Google Shape;3630;p2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631" name="Google Shape;3631;p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2" name="Google Shape;3632;p227"/>
          <p:cNvSpPr txBox="1"/>
          <p:nvPr/>
        </p:nvSpPr>
        <p:spPr>
          <a:xfrm>
            <a:off x="397075" y="24588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3" name="Google Shape;3633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4" name="Google Shape;3634;p227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5" name="Google Shape;3635;p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6" name="Google Shape;3636;p227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7" name="Google Shape;3637;p227"/>
          <p:cNvSpPr/>
          <p:nvPr/>
        </p:nvSpPr>
        <p:spPr>
          <a:xfrm>
            <a:off x="2983600" y="1055775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5" name="Google Shape;3045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" y="0"/>
            <a:ext cx="9168600" cy="5157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6" name="Google Shape;3046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e Confident!</a:t>
            </a:r>
            <a:endParaRPr/>
          </a:p>
        </p:txBody>
      </p:sp>
      <p:sp>
        <p:nvSpPr>
          <p:cNvPr id="3047" name="Google Shape;3047;p178"/>
          <p:cNvSpPr txBox="1"/>
          <p:nvPr>
            <p:ph idx="1" type="subTitle"/>
          </p:nvPr>
        </p:nvSpPr>
        <p:spPr>
          <a:xfrm>
            <a:off x="0" y="675975"/>
            <a:ext cx="7567500" cy="533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Remember:</a:t>
            </a:r>
            <a:r>
              <a:rPr lang="en"/>
              <a:t> </a:t>
            </a:r>
            <a:r>
              <a:rPr lang="en"/>
              <a:t>If you’ve made it this far, you’ve proven that you have what it takes to succeed. Keep going!</a:t>
            </a:r>
            <a:endParaRPr/>
          </a:p>
        </p:txBody>
      </p:sp>
      <p:cxnSp>
        <p:nvCxnSpPr>
          <p:cNvPr id="3048" name="Google Shape;3048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p179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Remember Our Mantra: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it comes to web development…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1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18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nothing.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7" name="Google Shape;3067;p181"/>
          <p:cNvCxnSpPr/>
          <p:nvPr/>
        </p:nvCxnSpPr>
        <p:spPr>
          <a:xfrm rot="10800000">
            <a:off x="7858125" y="4267050"/>
            <a:ext cx="3048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68" name="Google Shape;3068;p181"/>
          <p:cNvSpPr txBox="1"/>
          <p:nvPr>
            <p:ph idx="1" type="subTitle"/>
          </p:nvPr>
        </p:nvSpPr>
        <p:spPr>
          <a:xfrm>
            <a:off x="7734300" y="4324350"/>
            <a:ext cx="15048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